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7102-DFBF-4E00-B727-52ED85B1B1B6}" type="datetimeFigureOut">
              <a:rPr lang="th-TH" smtClean="0"/>
              <a:t>08/11/56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F5F8-5A13-476A-9A10-67CE185F09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4752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7102-DFBF-4E00-B727-52ED85B1B1B6}" type="datetimeFigureOut">
              <a:rPr lang="th-TH" smtClean="0"/>
              <a:t>08/11/56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F5F8-5A13-476A-9A10-67CE185F09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8316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7102-DFBF-4E00-B727-52ED85B1B1B6}" type="datetimeFigureOut">
              <a:rPr lang="th-TH" smtClean="0"/>
              <a:t>08/11/56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F5F8-5A13-476A-9A10-67CE185F09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9717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7102-DFBF-4E00-B727-52ED85B1B1B6}" type="datetimeFigureOut">
              <a:rPr lang="th-TH" smtClean="0"/>
              <a:t>08/11/56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F5F8-5A13-476A-9A10-67CE185F09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3975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7102-DFBF-4E00-B727-52ED85B1B1B6}" type="datetimeFigureOut">
              <a:rPr lang="th-TH" smtClean="0"/>
              <a:t>08/11/56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F5F8-5A13-476A-9A10-67CE185F09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137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7102-DFBF-4E00-B727-52ED85B1B1B6}" type="datetimeFigureOut">
              <a:rPr lang="th-TH" smtClean="0"/>
              <a:t>08/11/56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F5F8-5A13-476A-9A10-67CE185F09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594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7102-DFBF-4E00-B727-52ED85B1B1B6}" type="datetimeFigureOut">
              <a:rPr lang="th-TH" smtClean="0"/>
              <a:t>08/11/56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F5F8-5A13-476A-9A10-67CE185F09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3911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7102-DFBF-4E00-B727-52ED85B1B1B6}" type="datetimeFigureOut">
              <a:rPr lang="th-TH" smtClean="0"/>
              <a:t>08/11/56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F5F8-5A13-476A-9A10-67CE185F09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184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7102-DFBF-4E00-B727-52ED85B1B1B6}" type="datetimeFigureOut">
              <a:rPr lang="th-TH" smtClean="0"/>
              <a:t>08/11/56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F5F8-5A13-476A-9A10-67CE185F09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590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7102-DFBF-4E00-B727-52ED85B1B1B6}" type="datetimeFigureOut">
              <a:rPr lang="th-TH" smtClean="0"/>
              <a:t>08/11/56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F5F8-5A13-476A-9A10-67CE185F09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857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7102-DFBF-4E00-B727-52ED85B1B1B6}" type="datetimeFigureOut">
              <a:rPr lang="th-TH" smtClean="0"/>
              <a:t>08/11/56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F5F8-5A13-476A-9A10-67CE185F09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139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47102-DFBF-4E00-B727-52ED85B1B1B6}" type="datetimeFigureOut">
              <a:rPr lang="th-TH" smtClean="0"/>
              <a:t>08/11/56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FF5F8-5A13-476A-9A10-67CE185F09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111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5dow.com/&#3585;&#3634;&#3619;&#3651;&#3594;&#3657;&#3591;&#3634;&#3609;-Microsoft-Powerpoint-2010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04856" cy="14401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>
                <a:latin typeface="2005_iannnnnMTV" pitchFamily="2" charset="0"/>
                <a:cs typeface="2005_iannnnnMTV" pitchFamily="2" charset="0"/>
              </a:rPr>
              <a:t>วิชา ง23202 เทคโนโลยีสารสนเทศ 3</a:t>
            </a:r>
            <a:endParaRPr lang="th-TH" dirty="0">
              <a:latin typeface="2005_iannnnnMTV" pitchFamily="2" charset="0"/>
              <a:cs typeface="2005_iannnnnMTV" pitchFamily="2" charset="0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899592" y="2060848"/>
            <a:ext cx="7416824" cy="4248472"/>
          </a:xfr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400" dirty="0" smtClean="0">
                <a:solidFill>
                  <a:schemeClr val="tx1"/>
                </a:solidFill>
                <a:latin typeface="2005_iannnnnGMO" pitchFamily="2" charset="0"/>
                <a:cs typeface="2005_iannnnnGMO" pitchFamily="2" charset="0"/>
              </a:rPr>
              <a:t>โดย</a:t>
            </a:r>
          </a:p>
          <a:p>
            <a:r>
              <a:rPr lang="th-TH" sz="4400" dirty="0" smtClean="0">
                <a:solidFill>
                  <a:schemeClr val="tx1"/>
                </a:solidFill>
                <a:latin typeface="2005_iannnnnGMO" pitchFamily="2" charset="0"/>
                <a:cs typeface="2005_iannnnnGMO" pitchFamily="2" charset="0"/>
              </a:rPr>
              <a:t>    ครู</a:t>
            </a:r>
            <a:r>
              <a:rPr lang="th-TH" sz="4400" dirty="0" err="1" smtClean="0">
                <a:solidFill>
                  <a:schemeClr val="tx1"/>
                </a:solidFill>
                <a:latin typeface="2005_iannnnnGMO" pitchFamily="2" charset="0"/>
                <a:cs typeface="2005_iannnnnGMO" pitchFamily="2" charset="0"/>
              </a:rPr>
              <a:t>จิตร์</a:t>
            </a:r>
            <a:r>
              <a:rPr lang="th-TH" sz="4400" dirty="0" smtClean="0">
                <a:solidFill>
                  <a:schemeClr val="tx1"/>
                </a:solidFill>
                <a:latin typeface="2005_iannnnnGMO" pitchFamily="2" charset="0"/>
                <a:cs typeface="2005_iannnnnGMO" pitchFamily="2" charset="0"/>
              </a:rPr>
              <a:t>นภา  อุดมผล  </a:t>
            </a:r>
            <a:endParaRPr lang="en-US" sz="4400" dirty="0" smtClean="0">
              <a:solidFill>
                <a:schemeClr val="tx1"/>
              </a:solidFill>
              <a:latin typeface="2005_iannnnnGMO" pitchFamily="2" charset="0"/>
              <a:cs typeface="2005_iannnnnGMO" pitchFamily="2" charset="0"/>
            </a:endParaRPr>
          </a:p>
          <a:p>
            <a:r>
              <a:rPr lang="en-US" sz="4400" dirty="0" smtClean="0">
                <a:solidFill>
                  <a:schemeClr val="tx1"/>
                </a:solidFill>
                <a:latin typeface="2005_iannnnnGMO" pitchFamily="2" charset="0"/>
                <a:cs typeface="2005_iannnnnGMO" pitchFamily="2" charset="0"/>
              </a:rPr>
              <a:t>  Jitnapa.pm.ac.th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2005_iannnnnGMO" pitchFamily="2" charset="0"/>
                <a:cs typeface="2005_iannnnnGMO" pitchFamily="2" charset="0"/>
              </a:rPr>
              <a:t>   Udompol.p@gmail.com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2005_iannnnnGMO" pitchFamily="2" charset="0"/>
                <a:cs typeface="2005_iannnnnGMO" pitchFamily="2" charset="0"/>
              </a:rPr>
              <a:t>  08-9864-6159</a:t>
            </a:r>
          </a:p>
          <a:p>
            <a:endParaRPr lang="th-TH" dirty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6" t="38068" r="35909" b="29887"/>
          <a:stretch/>
        </p:blipFill>
        <p:spPr>
          <a:xfrm>
            <a:off x="6732240" y="3440743"/>
            <a:ext cx="1566511" cy="2872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6" t="38068" r="35909" b="29887"/>
          <a:stretch/>
        </p:blipFill>
        <p:spPr>
          <a:xfrm>
            <a:off x="899592" y="3437086"/>
            <a:ext cx="1566511" cy="2872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610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b="1" dirty="0" smtClean="0">
                <a:effectLst/>
              </a:rPr>
              <a:t/>
            </a:r>
            <a:br>
              <a:rPr lang="th-TH" b="1" dirty="0" smtClean="0">
                <a:effectLst/>
              </a:rPr>
            </a:br>
            <a:r>
              <a:rPr lang="th-TH" b="1" dirty="0" smtClean="0">
                <a:effectLst/>
              </a:rPr>
              <a:t>ส่วนประกอบของหน้าต่างโปรแกรม</a:t>
            </a:r>
            <a:r>
              <a:rPr lang="th-TH" dirty="0" smtClean="0">
                <a:effectLst/>
              </a:rPr>
              <a:t/>
            </a:r>
            <a:br>
              <a:rPr lang="th-TH" dirty="0" smtClean="0">
                <a:effectLst/>
              </a:rPr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dirty="0" smtClean="0">
                <a:effectLst/>
                <a:cs typeface="+mj-cs"/>
              </a:rPr>
              <a:t>1. </a:t>
            </a:r>
            <a:r>
              <a:rPr lang="th-TH" b="1" dirty="0" smtClean="0">
                <a:effectLst/>
                <a:cs typeface="+mj-cs"/>
              </a:rPr>
              <a:t>ปุ่ม </a:t>
            </a:r>
            <a:r>
              <a:rPr lang="th-TH" b="1" dirty="0" smtClean="0">
                <a:solidFill>
                  <a:srgbClr val="FF00FF"/>
                </a:solidFill>
                <a:effectLst/>
                <a:cs typeface="+mj-cs"/>
              </a:rPr>
              <a:t>แฟ้ม</a:t>
            </a:r>
            <a:r>
              <a:rPr lang="th-TH" dirty="0" smtClean="0">
                <a:effectLst/>
                <a:cs typeface="+mj-cs"/>
              </a:rPr>
              <a:t> (</a:t>
            </a:r>
            <a:r>
              <a:rPr lang="en-US" b="1" dirty="0" smtClean="0">
                <a:effectLst/>
                <a:cs typeface="+mj-cs"/>
              </a:rPr>
              <a:t>File</a:t>
            </a:r>
            <a:r>
              <a:rPr lang="en-US" dirty="0" smtClean="0">
                <a:effectLst/>
                <a:cs typeface="+mj-cs"/>
              </a:rPr>
              <a:t>) = </a:t>
            </a:r>
            <a:r>
              <a:rPr lang="th-TH" dirty="0" smtClean="0">
                <a:effectLst/>
                <a:cs typeface="+mj-cs"/>
              </a:rPr>
              <a:t>เป็นส่วนที่ใช้เก็บคำสั่งต่าง ๆ ที่ใช้งานในโปรแกรม เช่น คำสั่ง สร้าง (</a:t>
            </a:r>
            <a:r>
              <a:rPr lang="en-US" dirty="0" smtClean="0">
                <a:effectLst/>
                <a:cs typeface="+mj-cs"/>
              </a:rPr>
              <a:t>New), </a:t>
            </a:r>
            <a:r>
              <a:rPr lang="th-TH" dirty="0" smtClean="0">
                <a:effectLst/>
                <a:cs typeface="+mj-cs"/>
              </a:rPr>
              <a:t>บันทึก (</a:t>
            </a:r>
            <a:r>
              <a:rPr lang="en-US" dirty="0" smtClean="0">
                <a:effectLst/>
                <a:cs typeface="+mj-cs"/>
              </a:rPr>
              <a:t>Save) </a:t>
            </a:r>
            <a:r>
              <a:rPr lang="th-TH" dirty="0" smtClean="0">
                <a:effectLst/>
                <a:cs typeface="+mj-cs"/>
              </a:rPr>
              <a:t>เป็นต้น</a:t>
            </a:r>
          </a:p>
          <a:p>
            <a:r>
              <a:rPr lang="th-TH" dirty="0" smtClean="0">
                <a:effectLst/>
                <a:cs typeface="+mj-cs"/>
              </a:rPr>
              <a:t>2. </a:t>
            </a:r>
            <a:r>
              <a:rPr lang="th-TH" dirty="0" smtClean="0">
                <a:solidFill>
                  <a:srgbClr val="FF00FF"/>
                </a:solidFill>
                <a:effectLst/>
                <a:cs typeface="+mj-cs"/>
              </a:rPr>
              <a:t>แถบเครื่องมือด่วน</a:t>
            </a:r>
            <a:r>
              <a:rPr lang="th-TH" dirty="0" smtClean="0">
                <a:effectLst/>
                <a:cs typeface="+mj-cs"/>
              </a:rPr>
              <a:t> (</a:t>
            </a:r>
            <a:r>
              <a:rPr lang="en-US" b="1" dirty="0" smtClean="0">
                <a:effectLst/>
                <a:cs typeface="+mj-cs"/>
              </a:rPr>
              <a:t>Quick Access</a:t>
            </a:r>
            <a:r>
              <a:rPr lang="en-US" dirty="0" smtClean="0">
                <a:effectLst/>
                <a:cs typeface="+mj-cs"/>
              </a:rPr>
              <a:t>) = </a:t>
            </a:r>
            <a:r>
              <a:rPr lang="th-TH" dirty="0" smtClean="0">
                <a:effectLst/>
                <a:cs typeface="+mj-cs"/>
              </a:rPr>
              <a:t>เป็นแถบที่ใช้แสดงคำสั่งที่ใช้งานบ่อย ๆ ขึ้นมาให้เราสามารถเรียกใช้งานได้ทันที</a:t>
            </a:r>
          </a:p>
          <a:p>
            <a:r>
              <a:rPr lang="th-TH" dirty="0" smtClean="0">
                <a:effectLst/>
                <a:cs typeface="+mj-cs"/>
              </a:rPr>
              <a:t>3. </a:t>
            </a:r>
            <a:r>
              <a:rPr lang="th-TH" b="1" dirty="0" smtClean="0">
                <a:solidFill>
                  <a:srgbClr val="FF00FF"/>
                </a:solidFill>
                <a:effectLst/>
                <a:cs typeface="+mj-cs"/>
              </a:rPr>
              <a:t>แถบชื่อเรื่อง</a:t>
            </a:r>
            <a:r>
              <a:rPr lang="th-TH" dirty="0" smtClean="0">
                <a:effectLst/>
                <a:cs typeface="+mj-cs"/>
              </a:rPr>
              <a:t> (</a:t>
            </a:r>
            <a:r>
              <a:rPr lang="en-US" b="1" dirty="0" smtClean="0">
                <a:effectLst/>
                <a:cs typeface="+mj-cs"/>
              </a:rPr>
              <a:t>Title bar</a:t>
            </a:r>
            <a:r>
              <a:rPr lang="en-US" dirty="0" smtClean="0">
                <a:effectLst/>
                <a:cs typeface="+mj-cs"/>
              </a:rPr>
              <a:t>) = </a:t>
            </a:r>
            <a:r>
              <a:rPr lang="th-TH" dirty="0" smtClean="0">
                <a:effectLst/>
                <a:cs typeface="+mj-cs"/>
              </a:rPr>
              <a:t>เป็นส่วนที่ใช้แสดงชื่อโปรแกรม และรายชื่อไฟล์ที่ได้เปิดใช้งานอยู่</a:t>
            </a:r>
          </a:p>
          <a:p>
            <a:r>
              <a:rPr lang="th-TH" dirty="0" smtClean="0">
                <a:effectLst/>
                <a:cs typeface="+mj-cs"/>
              </a:rPr>
              <a:t>4. </a:t>
            </a:r>
            <a:r>
              <a:rPr lang="th-TH" b="1" dirty="0" smtClean="0">
                <a:solidFill>
                  <a:srgbClr val="FF00FF"/>
                </a:solidFill>
                <a:effectLst/>
                <a:cs typeface="+mj-cs"/>
              </a:rPr>
              <a:t>ปุ่มควบคุม</a:t>
            </a:r>
            <a:r>
              <a:rPr lang="th-TH" dirty="0" smtClean="0">
                <a:effectLst/>
                <a:cs typeface="+mj-cs"/>
              </a:rPr>
              <a:t> = </a:t>
            </a:r>
            <a:r>
              <a:rPr lang="en-US" dirty="0" smtClean="0">
                <a:effectLst/>
                <a:cs typeface="+mj-cs"/>
              </a:rPr>
              <a:t>Windows </a:t>
            </a:r>
            <a:r>
              <a:rPr lang="th-TH" dirty="0" smtClean="0">
                <a:effectLst/>
                <a:cs typeface="+mj-cs"/>
              </a:rPr>
              <a:t>เป็นปุ่มที่ใช้ควบคุมการ เปิด-ปิด และขยายหน้าต่างโปรแกรมที่ได้เปิดขึ้นมา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81223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h-TH" sz="4000" b="1" dirty="0">
                <a:solidFill>
                  <a:prstClr val="black"/>
                </a:solidFill>
                <a:ea typeface="+mn-ea"/>
                <a:cs typeface="Cordia New"/>
              </a:rPr>
              <a:t>ส่วนประกอบของหน้าต่างโปรแกรม</a:t>
            </a:r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853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th-TH" dirty="0" smtClean="0">
                <a:effectLst/>
              </a:rPr>
              <a:t>5. </a:t>
            </a:r>
            <a:r>
              <a:rPr lang="th-TH" b="1" dirty="0" smtClean="0">
                <a:solidFill>
                  <a:srgbClr val="FF00FF"/>
                </a:solidFill>
                <a:effectLst/>
              </a:rPr>
              <a:t>ริบบอน</a:t>
            </a:r>
            <a:r>
              <a:rPr lang="th-TH" dirty="0" smtClean="0">
                <a:effectLst/>
              </a:rPr>
              <a:t> (</a:t>
            </a:r>
            <a:r>
              <a:rPr lang="en-US" b="1" dirty="0" smtClean="0">
                <a:effectLst/>
              </a:rPr>
              <a:t>Ribbon</a:t>
            </a:r>
            <a:r>
              <a:rPr lang="en-US" dirty="0" smtClean="0">
                <a:effectLst/>
              </a:rPr>
              <a:t>) = </a:t>
            </a:r>
            <a:r>
              <a:rPr lang="th-TH" dirty="0" smtClean="0">
                <a:effectLst/>
              </a:rPr>
              <a:t>เป็นแถบที่ใช้รวบรวมเครื่องมือการใช้งานเข้าไว้ด้วยกัน เพื่อให้สะดวกต่อการใช้งาน</a:t>
            </a:r>
          </a:p>
          <a:p>
            <a:r>
              <a:rPr lang="th-TH" dirty="0" smtClean="0">
                <a:effectLst/>
              </a:rPr>
              <a:t>6. </a:t>
            </a:r>
            <a:r>
              <a:rPr lang="en-US" b="1" dirty="0" smtClean="0">
                <a:solidFill>
                  <a:srgbClr val="FF00FF"/>
                </a:solidFill>
                <a:effectLst/>
              </a:rPr>
              <a:t>Slide and outline</a:t>
            </a:r>
            <a:r>
              <a:rPr lang="en-US" dirty="0" smtClean="0">
                <a:effectLst/>
              </a:rPr>
              <a:t> = </a:t>
            </a:r>
            <a:r>
              <a:rPr lang="th-TH" dirty="0" smtClean="0">
                <a:effectLst/>
              </a:rPr>
              <a:t>เป็นส่วนที่ใช้แสดงแบบจำลองของภาพนิ่งทั้งหมดที่มีอยู่ในสไลด์โชว์</a:t>
            </a:r>
          </a:p>
          <a:p>
            <a:r>
              <a:rPr lang="th-TH" dirty="0" smtClean="0">
                <a:effectLst/>
              </a:rPr>
              <a:t>7.</a:t>
            </a:r>
            <a:r>
              <a:rPr lang="th-TH" b="1" dirty="0" smtClean="0">
                <a:solidFill>
                  <a:srgbClr val="FF00FF"/>
                </a:solidFill>
                <a:effectLst/>
              </a:rPr>
              <a:t> </a:t>
            </a:r>
            <a:r>
              <a:rPr lang="en-US" b="1" dirty="0" smtClean="0">
                <a:solidFill>
                  <a:srgbClr val="FF00FF"/>
                </a:solidFill>
                <a:effectLst/>
              </a:rPr>
              <a:t>Slide Pane</a:t>
            </a:r>
            <a:r>
              <a:rPr lang="en-US" dirty="0" smtClean="0">
                <a:effectLst/>
              </a:rPr>
              <a:t> = </a:t>
            </a:r>
            <a:r>
              <a:rPr lang="th-TH" dirty="0" smtClean="0">
                <a:effectLst/>
              </a:rPr>
              <a:t>เป็นพื้นที่ที่ใช้แสดงรายละเอียดของสไลด์โชว์</a:t>
            </a:r>
          </a:p>
          <a:p>
            <a:r>
              <a:rPr lang="th-TH" dirty="0" smtClean="0">
                <a:effectLst/>
              </a:rPr>
              <a:t>8. </a:t>
            </a:r>
            <a:r>
              <a:rPr lang="en-US" b="1" dirty="0" smtClean="0">
                <a:solidFill>
                  <a:srgbClr val="FF00FF"/>
                </a:solidFill>
                <a:effectLst/>
              </a:rPr>
              <a:t>Note Pane </a:t>
            </a:r>
            <a:r>
              <a:rPr lang="en-US" dirty="0" smtClean="0">
                <a:effectLst/>
              </a:rPr>
              <a:t>= </a:t>
            </a:r>
            <a:r>
              <a:rPr lang="th-TH" dirty="0" smtClean="0">
                <a:effectLst/>
              </a:rPr>
              <a:t>เป็นส่วนที่ใช้ใส่ข้อความเพิ่มเติมลงไปในสไลด์โชว์</a:t>
            </a:r>
          </a:p>
          <a:p>
            <a:r>
              <a:rPr lang="th-TH" dirty="0" smtClean="0">
                <a:effectLst/>
              </a:rPr>
              <a:t>9. </a:t>
            </a:r>
            <a:r>
              <a:rPr lang="en-US" b="1" dirty="0" smtClean="0">
                <a:solidFill>
                  <a:srgbClr val="FF00FF"/>
                </a:solidFill>
                <a:effectLst/>
              </a:rPr>
              <a:t>Status Bar</a:t>
            </a:r>
            <a:r>
              <a:rPr lang="en-US" dirty="0" smtClean="0">
                <a:effectLst/>
              </a:rPr>
              <a:t> = </a:t>
            </a:r>
            <a:r>
              <a:rPr lang="th-TH" dirty="0" smtClean="0">
                <a:effectLst/>
              </a:rPr>
              <a:t>เป็นส่วนที่ใช้แสดงรายละเอียดของสไลด์โชว์ที่เปิดขึ้นมาใช้งาน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1331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>
                <a:latin typeface="5104_UTUEK_WORAWIT" pitchFamily="2" charset="0"/>
                <a:cs typeface="5104_UTUEK_WORAWIT" pitchFamily="2" charset="0"/>
              </a:rPr>
              <a:t>การนำเสนอข้อมูล</a:t>
            </a:r>
            <a:endParaRPr lang="th-TH" dirty="0">
              <a:latin typeface="5104_UTUEK_WORAWIT" pitchFamily="2" charset="0"/>
              <a:cs typeface="5104_UTUEK_WORAWIT" pitchFamily="2" charset="0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th-TH" sz="4000" dirty="0" smtClean="0"/>
          </a:p>
          <a:p>
            <a:r>
              <a:rPr lang="th-TH" sz="4000" smtClean="0"/>
              <a:t>การ</a:t>
            </a:r>
            <a:r>
              <a:rPr lang="th-TH" sz="4000" dirty="0" smtClean="0"/>
              <a:t>นำเสนอข้อมูล หมายถึง การสื่อสารเพื่อเสนอข้อมูล ความรู้ ความคิดเห็น หรือความต้องการไปสู่ผู้รับสาร โดยใช้เทคนิคหรือวิธีการต่างๆ อันจะทำให้บรรลุผลสำเร็จตามจุดมุ่งหมายของการนำเสนอ </a:t>
            </a:r>
          </a:p>
          <a:p>
            <a:endParaRPr lang="th-TH" dirty="0" smtClean="0"/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3115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>ความสำคัญของการนำเสนอ</a:t>
            </a:r>
            <a:br>
              <a:rPr lang="th-TH" b="1" dirty="0" smtClean="0"/>
            </a:b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811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th-TH" dirty="0" smtClean="0"/>
              <a:t>	</a:t>
            </a:r>
          </a:p>
          <a:p>
            <a:pPr marL="457200" lvl="1" indent="0">
              <a:buNone/>
            </a:pPr>
            <a:r>
              <a:rPr lang="th-TH" sz="3600" dirty="0"/>
              <a:t> </a:t>
            </a:r>
            <a:r>
              <a:rPr lang="th-TH" sz="3600" dirty="0" smtClean="0"/>
              <a:t>           </a:t>
            </a:r>
            <a:r>
              <a:rPr lang="th-TH" sz="3800" dirty="0" smtClean="0"/>
              <a:t>ในปัจจุบันนี้การนำเสนอเข้ามามีบทบาทสำคัญในองค์กรทางธุรกิจ ทางการเมือง ทางการศึกษา หรือแม้แต่หน่วยงานของรัฐทุกแห่งก็ต้องอาศัยวิธีการนำเสนอเพื่อสื่อสารข้อมูลเสนอความเห็น เสนอขออนุมัติ หรือเสนอข้อสรุปผลการดำเนินงานต่างๆ ผู้มีหน้าที่เกี่ยวกับการประชาสัมพันธ์ การแนะนำเพื่อการเยี่ยมชม การฝึกอบรม การประชุม หรือผู้ที่เป็นหัวหน้างานทุกระดับจะต้องรู้จักวิธีการนำเสนอ เพื่อนำไปใช้ให้เหมาะสมกับงานต่างๆ และเพื่อผลสำเร็จของการพัฒนางานของตน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508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dirty="0" smtClean="0"/>
              <a:t/>
            </a:r>
            <a:br>
              <a:rPr lang="th-TH" dirty="0" smtClean="0"/>
            </a:br>
            <a:r>
              <a:rPr lang="th-TH" b="1" dirty="0" smtClean="0"/>
              <a:t>รูปแบบการนำเสนอผลงาน</a:t>
            </a:r>
            <a:br>
              <a:rPr lang="th-TH" b="1" dirty="0" smtClean="0"/>
            </a:b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53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dirty="0" smtClean="0"/>
              <a:t>1. การนำเสนอแบบ </a:t>
            </a:r>
            <a:r>
              <a:rPr lang="en-US" dirty="0" smtClean="0"/>
              <a:t>Slide Presentation </a:t>
            </a:r>
            <a:r>
              <a:rPr lang="th-TH" dirty="0" smtClean="0"/>
              <a:t>โดยใช้โปรแกรม </a:t>
            </a:r>
            <a:r>
              <a:rPr lang="en-US" dirty="0" smtClean="0"/>
              <a:t>Power Point </a:t>
            </a:r>
            <a:r>
              <a:rPr lang="th-TH" dirty="0" smtClean="0"/>
              <a:t>เป็นโปรแกรมนำเสนอผลงานในชุด </a:t>
            </a:r>
            <a:r>
              <a:rPr lang="en-US" dirty="0" smtClean="0"/>
              <a:t>Microsoft Office </a:t>
            </a:r>
            <a:r>
              <a:rPr lang="th-TH" dirty="0" smtClean="0"/>
              <a:t>เป็นโปรแกรมที่ใช้ง่าย มีแม่แบบ ให้เลือกใช้หลายแบบ องค์ประกอบหลักของแต่ละหน้าของการนำเสนอ คือหัวข้อ (</a:t>
            </a:r>
            <a:r>
              <a:rPr lang="en-US" dirty="0" smtClean="0"/>
              <a:t>Title)</a:t>
            </a:r>
            <a:r>
              <a:rPr lang="th-TH" dirty="0" smtClean="0"/>
              <a:t>กับส่วนเนื้อหาหลัก (</a:t>
            </a:r>
            <a:r>
              <a:rPr lang="en-US" dirty="0" smtClean="0"/>
              <a:t>Body text) </a:t>
            </a:r>
            <a:r>
              <a:rPr lang="th-TH" dirty="0" smtClean="0"/>
              <a:t>เนื้อหาหลัก จะถูกนำเสนอ โดยการใช้ เครื่องหมายพิเศษ นำหน้าข้อความ ที่สั้น </a:t>
            </a:r>
            <a:r>
              <a:rPr lang="th-TH" dirty="0" err="1" smtClean="0"/>
              <a:t>กระทัดรัด</a:t>
            </a:r>
            <a:r>
              <a:rPr lang="th-TH" dirty="0" smtClean="0"/>
              <a:t> แต่ได้ใจความมีการจัดลำดับความสำคัญของข้อความโดยการย่อหน้า นอกจากข้อความแล้ว อาจใช้ตารางแผนภูมิ หรือรูปภาพประกอบ อาจมีการแต่งแต้มสีสัน สีพื้น สีตัวอักษร รูปแบบ</a:t>
            </a:r>
            <a:r>
              <a:rPr lang="th-TH" dirty="0" err="1" smtClean="0"/>
              <a:t>ฟอนด์</a:t>
            </a:r>
            <a:r>
              <a:rPr lang="th-TH" dirty="0" smtClean="0"/>
              <a:t>ของตัวอักษรได้ง่าย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6884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th-TH" dirty="0" smtClean="0"/>
              <a:t> </a:t>
            </a:r>
            <a:r>
              <a:rPr lang="th-TH" sz="3600" dirty="0" smtClean="0"/>
              <a:t>2. การนำเสนอแบบ </a:t>
            </a:r>
            <a:r>
              <a:rPr lang="en-US" sz="3600" dirty="0" smtClean="0"/>
              <a:t>Web page </a:t>
            </a:r>
            <a:r>
              <a:rPr lang="th-TH" sz="3600" dirty="0" smtClean="0"/>
              <a:t>เป็นรูปแบบการนำเสนอแบบเดียวกับที่ใช้บนอินเตอร์เน็ต ปัจจุบัน นิยมใช้รูปแบบ นี้มาก ใน การนำเสนอต่อที่ประชุม </a:t>
            </a:r>
            <a:r>
              <a:rPr lang="th-TH" sz="3600" dirty="0" err="1" smtClean="0"/>
              <a:t>เว็บเบ</a:t>
            </a:r>
            <a:r>
              <a:rPr lang="th-TH" sz="3600" dirty="0" smtClean="0"/>
              <a:t>รา</a:t>
            </a:r>
            <a:r>
              <a:rPr lang="th-TH" sz="3600" dirty="0" err="1" smtClean="0"/>
              <a:t>เซอร์</a:t>
            </a:r>
            <a:r>
              <a:rPr lang="th-TH" sz="3600" dirty="0" smtClean="0"/>
              <a:t> (</a:t>
            </a:r>
            <a:r>
              <a:rPr lang="en-US" sz="3600" dirty="0" smtClean="0"/>
              <a:t>Web Brower) </a:t>
            </a:r>
            <a:r>
              <a:rPr lang="th-TH" sz="3600" dirty="0" smtClean="0"/>
              <a:t>เป็นโปรแกรมที่ใช้แสดงผล ส่วนโปรแกรม ที่ใช้สร้างเว็บ</a:t>
            </a:r>
            <a:r>
              <a:rPr lang="th-TH" sz="3600" dirty="0" err="1" smtClean="0"/>
              <a:t>เพจ</a:t>
            </a:r>
            <a:r>
              <a:rPr lang="th-TH" sz="3600" dirty="0" smtClean="0"/>
              <a:t> หรือแต่ละหน้า นั้นมีวิธีการสร้างได้หลายวิธี ตั้งแต่วิธีดั้งเดิมที่สุดคือการเขียนด้วยภาษา </a:t>
            </a:r>
            <a:r>
              <a:rPr lang="en-US" sz="3600" dirty="0" smtClean="0"/>
              <a:t>HTML (Hypertext Markup Language) </a:t>
            </a:r>
            <a:r>
              <a:rPr lang="th-TH" sz="3600" dirty="0" smtClean="0"/>
              <a:t>หรือ โปรแกรม ประเภท </a:t>
            </a:r>
            <a:r>
              <a:rPr lang="en-US" sz="3600" dirty="0" smtClean="0"/>
              <a:t>Software Tool </a:t>
            </a:r>
            <a:r>
              <a:rPr lang="th-TH" sz="3600" dirty="0" smtClean="0"/>
              <a:t>เช่น </a:t>
            </a:r>
            <a:r>
              <a:rPr lang="en-US" sz="3600" dirty="0" err="1" smtClean="0"/>
              <a:t>Frontpage</a:t>
            </a:r>
            <a:r>
              <a:rPr lang="en-US" sz="3600" dirty="0" smtClean="0"/>
              <a:t> ,Dreamweaver</a:t>
            </a:r>
            <a:r>
              <a:rPr lang="th-TH" sz="3600" dirty="0" smtClean="0"/>
              <a:t>ข้อดีของการนำเสนอ แบบนี้คือสามารถ สร้างความเชื่อมโยง เอกสาร ที่สลับซับซ้อนระหว่างส่วนต่างๆของเอกสารที่นำเสนอ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385765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/>
              <a:t>การนำเสนอด้วย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โปรแกรม </a:t>
            </a:r>
            <a:r>
              <a:rPr lang="en-US" b="1" dirty="0" smtClean="0">
                <a:solidFill>
                  <a:srgbClr val="EC582A"/>
                </a:solidFill>
                <a:effectLst/>
              </a:rPr>
              <a:t>Microsoft </a:t>
            </a:r>
            <a:r>
              <a:rPr lang="en-US" b="1" dirty="0" smtClean="0">
                <a:solidFill>
                  <a:srgbClr val="EC582A"/>
                </a:solidFill>
                <a:effectLst/>
                <a:hlinkClick r:id="rId2" tooltip="PowerPoint 2010"/>
              </a:rPr>
              <a:t>PowerPoint 2010</a:t>
            </a:r>
            <a:r>
              <a:rPr lang="en-US" dirty="0" smtClean="0"/>
              <a:t> </a:t>
            </a:r>
            <a:r>
              <a:rPr lang="th-TH" dirty="0" smtClean="0"/>
              <a:t>เป็นโปรแกรมที่ใช้ในการนำเสนอผลงานที่หลากหลายรูปแบบ ไม่ว่าจะเป็นการนำเสนอผลงานทางธุรกิจ การนำเสนอ</a:t>
            </a:r>
            <a:r>
              <a:rPr lang="th-TH" dirty="0" smtClean="0"/>
              <a:t>ผลงาน</a:t>
            </a:r>
            <a:r>
              <a:rPr lang="th-TH" dirty="0" smtClean="0"/>
              <a:t>ทางการศึกษา ตลอดจนการนำเสนออัลบั้มภาพส่วนตัวต่าง ๆ เป็นต้น ซึ่งโปรแกรม </a:t>
            </a:r>
            <a:r>
              <a:rPr lang="en-US" b="1" dirty="0" smtClean="0">
                <a:solidFill>
                  <a:srgbClr val="EC582A"/>
                </a:solidFill>
                <a:effectLst/>
              </a:rPr>
              <a:t>Microsoft </a:t>
            </a:r>
            <a:r>
              <a:rPr lang="en-US" b="1" dirty="0" smtClean="0">
                <a:solidFill>
                  <a:srgbClr val="EC582A"/>
                </a:solidFill>
                <a:effectLst/>
                <a:hlinkClick r:id="rId2" tooltip="PowerPoint 2010"/>
              </a:rPr>
              <a:t>PowerPoint 2010</a:t>
            </a:r>
            <a:r>
              <a:rPr lang="en-US" dirty="0" smtClean="0"/>
              <a:t> </a:t>
            </a:r>
            <a:r>
              <a:rPr lang="th-TH" dirty="0" smtClean="0"/>
              <a:t>นั้นจะมีจุดเด่นตรงที่สามารถใส่ภาพ เสียง ตลอดจนภาพเคลื่อนไหว ลงไปในสไลด์โชว์ได้อย่างสะดวก และรวดเร็ว ทำให้ได้รับความนิยมมาโดยตลอด จนกระทั่งถึงเวอร์</a:t>
            </a:r>
            <a:r>
              <a:rPr lang="th-TH" dirty="0" err="1" smtClean="0"/>
              <a:t>ชั่น</a:t>
            </a:r>
            <a:r>
              <a:rPr lang="th-TH" dirty="0" smtClean="0"/>
              <a:t>ปัจจุบัน </a:t>
            </a:r>
            <a:r>
              <a:rPr lang="en-US" b="1" dirty="0" smtClean="0">
                <a:solidFill>
                  <a:srgbClr val="EC582A"/>
                </a:solidFill>
                <a:effectLst/>
              </a:rPr>
              <a:t>Microsoft </a:t>
            </a:r>
            <a:r>
              <a:rPr lang="en-US" b="1" dirty="0" smtClean="0">
                <a:solidFill>
                  <a:srgbClr val="EC582A"/>
                </a:solidFill>
                <a:effectLst/>
                <a:hlinkClick r:id="rId2" tooltip="PowerPoint 2010"/>
              </a:rPr>
              <a:t>PowerPoint 2010</a:t>
            </a:r>
            <a:r>
              <a:rPr lang="en-US" dirty="0" smtClean="0"/>
              <a:t> </a:t>
            </a:r>
            <a:r>
              <a:rPr lang="th-TH" dirty="0" smtClean="0"/>
              <a:t>ก็กำลังจะเริ่มเป็นที่รู้จักกันในระยะเวลาไม่นาน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0687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b="1" i="0" u="none" strike="noStrike" baseline="0" dirty="0" smtClean="0">
                <a:latin typeface="AngsanaUPC,Bold"/>
              </a:rPr>
              <a:t/>
            </a:r>
            <a:br>
              <a:rPr lang="th-TH" b="1" i="0" u="none" strike="noStrike" baseline="0" dirty="0" smtClean="0">
                <a:latin typeface="AngsanaUPC,Bold"/>
              </a:rPr>
            </a:br>
            <a:r>
              <a:rPr lang="th-TH" b="1" i="0" u="none" strike="noStrike" baseline="0" dirty="0" smtClean="0">
                <a:latin typeface="AngsanaUPC,Bold"/>
              </a:rPr>
              <a:t>การเริ่มใช้งานโปรแกรม </a:t>
            </a:r>
            <a:r>
              <a:rPr lang="en-US" dirty="0" smtClean="0"/>
              <a:t>PowerPoint 2010</a:t>
            </a:r>
            <a:r>
              <a:rPr lang="th-TH" b="1" i="0" u="none" strike="noStrike" baseline="0" dirty="0" smtClean="0">
                <a:latin typeface="AngsanaUPC,Bold"/>
              </a:rPr>
              <a:t/>
            </a:r>
            <a:br>
              <a:rPr lang="th-TH" b="1" i="0" u="none" strike="noStrike" baseline="0" dirty="0" smtClean="0">
                <a:latin typeface="AngsanaUPC,Bold"/>
              </a:rPr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th-TH" dirty="0" smtClean="0">
                <a:latin typeface="Cordia New"/>
              </a:rPr>
              <a:t>โปรแกรมนี้ใช้สำหรับการนำเสนอ </a:t>
            </a:r>
            <a:r>
              <a:rPr lang="th-TH" sz="2800" dirty="0"/>
              <a:t>(</a:t>
            </a:r>
            <a:r>
              <a:rPr lang="en-US" sz="2800" dirty="0">
                <a:cs typeface="Cordia New"/>
              </a:rPr>
              <a:t>Present) </a:t>
            </a:r>
            <a:r>
              <a:rPr lang="th-TH" dirty="0">
                <a:latin typeface="Cordia New"/>
              </a:rPr>
              <a:t>ผลงานประเภทข้อความ ตัวเลข ตาราง กราฟ รูปภาพ </a:t>
            </a:r>
            <a:r>
              <a:rPr lang="th-TH" dirty="0" smtClean="0">
                <a:latin typeface="Cordia New"/>
              </a:rPr>
              <a:t>ไดอะแกรม ฯลฯ </a:t>
            </a:r>
            <a:r>
              <a:rPr lang="th-TH" dirty="0">
                <a:latin typeface="Cordia New"/>
              </a:rPr>
              <a:t>และใส่ </a:t>
            </a:r>
            <a:r>
              <a:rPr lang="en-US" sz="2800" dirty="0">
                <a:cs typeface="Cordia New"/>
              </a:rPr>
              <a:t>Effect </a:t>
            </a:r>
            <a:r>
              <a:rPr lang="th-TH" dirty="0">
                <a:latin typeface="Cordia New"/>
              </a:rPr>
              <a:t>ต่างๆ เพื่อให้ผลงานดูน่าสนใจ</a:t>
            </a:r>
            <a:r>
              <a:rPr lang="th-TH" dirty="0" smtClean="0">
                <a:latin typeface="Cordia New"/>
              </a:rPr>
              <a:t>มากขึ้น</a:t>
            </a:r>
            <a:endParaRPr lang="th-TH" dirty="0">
              <a:latin typeface="Cordia New"/>
            </a:endParaRPr>
          </a:p>
          <a:p>
            <a:r>
              <a:rPr lang="th-TH" dirty="0" smtClean="0">
                <a:latin typeface="Cordia New"/>
              </a:rPr>
              <a:t>หลังจาก</a:t>
            </a:r>
            <a:r>
              <a:rPr lang="th-TH" dirty="0">
                <a:latin typeface="Cordia New"/>
              </a:rPr>
              <a:t>จบบทเรียน</a:t>
            </a:r>
            <a:r>
              <a:rPr lang="th-TH" dirty="0" smtClean="0">
                <a:latin typeface="Cordia New"/>
              </a:rPr>
              <a:t>นี้</a:t>
            </a:r>
            <a:r>
              <a:rPr lang="th-TH" dirty="0">
                <a:latin typeface="Cordia New"/>
              </a:rPr>
              <a:t>คุณจะสามารถใช้งานเกี่ยวกับ </a:t>
            </a:r>
            <a:r>
              <a:rPr lang="th-TH" dirty="0"/>
              <a:t>:-</a:t>
            </a:r>
          </a:p>
          <a:p>
            <a:pPr marL="0" indent="0">
              <a:buNone/>
            </a:pPr>
            <a:r>
              <a:rPr lang="th-TH" dirty="0" smtClean="0">
                <a:latin typeface="Symbol"/>
              </a:rPr>
              <a:t>    </a:t>
            </a:r>
            <a:r>
              <a:rPr lang="th-TH" dirty="0">
                <a:latin typeface="Cordia New"/>
              </a:rPr>
              <a:t>เริ่มใช้งานโปรแกรม </a:t>
            </a:r>
            <a:r>
              <a:rPr lang="en-US" sz="2800" dirty="0">
                <a:cs typeface="Cordia New"/>
              </a:rPr>
              <a:t>Microsoft PowerPoint</a:t>
            </a:r>
          </a:p>
          <a:p>
            <a:pPr marL="0" indent="0">
              <a:buNone/>
            </a:pPr>
            <a:r>
              <a:rPr lang="th-TH" dirty="0" smtClean="0">
                <a:latin typeface="Symbol"/>
              </a:rPr>
              <a:t>    </a:t>
            </a:r>
            <a:r>
              <a:rPr lang="th-TH" dirty="0">
                <a:latin typeface="Cordia New"/>
              </a:rPr>
              <a:t>รู้จักส่วนประกอบของหน้าจอโปรแกรม</a:t>
            </a:r>
          </a:p>
          <a:p>
            <a:pPr marL="0" indent="0">
              <a:buNone/>
            </a:pPr>
            <a:r>
              <a:rPr lang="th-TH" dirty="0" smtClean="0">
                <a:latin typeface="Symbol"/>
              </a:rPr>
              <a:t>    </a:t>
            </a:r>
            <a:r>
              <a:rPr lang="th-TH" dirty="0">
                <a:latin typeface="Cordia New"/>
              </a:rPr>
              <a:t>การสร้าง</a:t>
            </a:r>
            <a:r>
              <a:rPr lang="th-TH" dirty="0" smtClean="0">
                <a:latin typeface="Cordia New"/>
              </a:rPr>
              <a:t>งานนำเสนอ</a:t>
            </a:r>
            <a:r>
              <a:rPr lang="th-TH" dirty="0">
                <a:latin typeface="Cordia New"/>
              </a:rPr>
              <a:t>ใหม่จาก </a:t>
            </a:r>
            <a:r>
              <a:rPr lang="en-US" sz="2800" dirty="0">
                <a:cs typeface="Cordia New"/>
              </a:rPr>
              <a:t>Template</a:t>
            </a:r>
          </a:p>
          <a:p>
            <a:pPr marL="0" indent="0">
              <a:buNone/>
            </a:pPr>
            <a:r>
              <a:rPr lang="th-TH" dirty="0" smtClean="0">
                <a:latin typeface="Symbol"/>
              </a:rPr>
              <a:t>    </a:t>
            </a:r>
            <a:r>
              <a:rPr lang="th-TH" dirty="0">
                <a:latin typeface="Cordia New"/>
              </a:rPr>
              <a:t>การสร้าง</a:t>
            </a:r>
            <a:r>
              <a:rPr lang="th-TH" dirty="0" smtClean="0">
                <a:latin typeface="Cordia New"/>
              </a:rPr>
              <a:t>งานนำเสนอ</a:t>
            </a:r>
            <a:r>
              <a:rPr lang="th-TH" dirty="0">
                <a:latin typeface="Cordia New"/>
              </a:rPr>
              <a:t>เปล่า</a:t>
            </a:r>
          </a:p>
          <a:p>
            <a:pPr marL="0" indent="0">
              <a:buNone/>
            </a:pPr>
            <a:r>
              <a:rPr lang="th-TH" dirty="0" smtClean="0">
                <a:latin typeface="Symbol"/>
              </a:rPr>
              <a:t>    </a:t>
            </a:r>
            <a:r>
              <a:rPr lang="th-TH" dirty="0">
                <a:latin typeface="Cordia New"/>
              </a:rPr>
              <a:t>การบันทึก </a:t>
            </a:r>
            <a:r>
              <a:rPr lang="th-TH" sz="2800" dirty="0"/>
              <a:t>(</a:t>
            </a:r>
            <a:r>
              <a:rPr lang="en-US" sz="2800" dirty="0">
                <a:cs typeface="Cordia New"/>
              </a:rPr>
              <a:t>Save) </a:t>
            </a:r>
            <a:r>
              <a:rPr lang="th-TH" dirty="0" smtClean="0">
                <a:latin typeface="Cordia New"/>
              </a:rPr>
              <a:t>งานนำเสนอ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2671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th-TH" sz="4000" b="1" i="0" u="none" strike="noStrike" baseline="0" dirty="0" smtClean="0">
              <a:latin typeface="AngsanaUPC"/>
              <a:cs typeface="AngsanaUPC"/>
            </a:endParaRPr>
          </a:p>
          <a:p>
            <a:r>
              <a:rPr lang="th-TH" sz="4000" b="1" i="0" u="none" strike="noStrike" baseline="0" dirty="0" smtClean="0">
                <a:latin typeface="AngsanaUPC"/>
                <a:cs typeface="AngsanaUPC"/>
              </a:rPr>
              <a:t>เริ่มใช้งานโปรแกรม </a:t>
            </a:r>
            <a:r>
              <a:rPr lang="en-US" b="1" dirty="0">
                <a:cs typeface="AngsanaUPC"/>
              </a:rPr>
              <a:t>Microsoft Office PowerPoint</a:t>
            </a:r>
          </a:p>
          <a:p>
            <a:r>
              <a:rPr lang="th-TH" b="1" dirty="0">
                <a:latin typeface="Cordia New"/>
              </a:rPr>
              <a:t>1. คลิกปุ่ม </a:t>
            </a:r>
            <a:r>
              <a:rPr lang="en-US" sz="2800" b="1" dirty="0">
                <a:cs typeface="AngsanaUPC"/>
              </a:rPr>
              <a:t>Start </a:t>
            </a:r>
            <a:r>
              <a:rPr lang="th-TH" b="1" dirty="0">
                <a:latin typeface="Cordia New"/>
              </a:rPr>
              <a:t>บนแถบ </a:t>
            </a:r>
            <a:r>
              <a:rPr lang="en-US" sz="2800" b="1" dirty="0">
                <a:cs typeface="AngsanaUPC"/>
              </a:rPr>
              <a:t>Task bar</a:t>
            </a:r>
          </a:p>
          <a:p>
            <a:r>
              <a:rPr lang="th-TH" b="1" dirty="0">
                <a:latin typeface="Cordia New"/>
              </a:rPr>
              <a:t>2. เลือก </a:t>
            </a:r>
            <a:r>
              <a:rPr lang="en-US" sz="2800" b="1" dirty="0">
                <a:cs typeface="AngsanaUPC"/>
              </a:rPr>
              <a:t>All Programs </a:t>
            </a:r>
            <a:r>
              <a:rPr lang="en-US" sz="1800" b="1" i="0" u="none" strike="noStrike" baseline="0" dirty="0" smtClean="0">
                <a:latin typeface="Wingdings"/>
                <a:cs typeface="AngsanaUPC"/>
              </a:rPr>
              <a:t> </a:t>
            </a:r>
            <a:r>
              <a:rPr lang="en-US" sz="2800" b="1" dirty="0">
                <a:cs typeface="AngsanaUPC"/>
              </a:rPr>
              <a:t>Microsoft Office</a:t>
            </a:r>
          </a:p>
          <a:p>
            <a:r>
              <a:rPr lang="th-TH" b="1" dirty="0">
                <a:latin typeface="Cordia New"/>
              </a:rPr>
              <a:t>3. เลือก </a:t>
            </a:r>
            <a:r>
              <a:rPr lang="en-US" sz="2800" b="1" dirty="0">
                <a:cs typeface="AngsanaUPC"/>
              </a:rPr>
              <a:t>Microsoft Office PowerPoint </a:t>
            </a:r>
            <a:r>
              <a:rPr lang="en-US" sz="2800" b="1" dirty="0" smtClean="0">
                <a:cs typeface="AngsanaUPC"/>
              </a:rPr>
              <a:t>2010 </a:t>
            </a:r>
            <a:r>
              <a:rPr lang="th-TH" b="1" dirty="0">
                <a:latin typeface="Cordia New"/>
              </a:rPr>
              <a:t>จะเปิดให้ใช้งานได้ทันที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260648"/>
            <a:ext cx="832802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39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หน้าต่างโปรแกรม </a:t>
            </a:r>
            <a:r>
              <a:rPr lang="en-US" dirty="0" smtClean="0"/>
              <a:t>PowerPoint 2010</a:t>
            </a:r>
            <a:endParaRPr lang="th-T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4" t="16477" r="22443" b="23863"/>
          <a:stretch/>
        </p:blipFill>
        <p:spPr bwMode="auto">
          <a:xfrm>
            <a:off x="1475656" y="1556792"/>
            <a:ext cx="6361872" cy="50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358776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696</Words>
  <Application>Microsoft Office PowerPoint</Application>
  <PresentationFormat>นำเสนอทางหน้าจอ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11</vt:i4>
      </vt:variant>
    </vt:vector>
  </HeadingPairs>
  <TitlesOfParts>
    <vt:vector size="12" baseType="lpstr">
      <vt:lpstr>ชุดรูปแบบของ Office</vt:lpstr>
      <vt:lpstr>วิชา ง23202 เทคโนโลยีสารสนเทศ 3</vt:lpstr>
      <vt:lpstr>การนำเสนอข้อมูล</vt:lpstr>
      <vt:lpstr> ความสำคัญของการนำเสนอ </vt:lpstr>
      <vt:lpstr> รูปแบบการนำเสนอผลงาน </vt:lpstr>
      <vt:lpstr>งานนำเสนอ PowerPoint</vt:lpstr>
      <vt:lpstr>การนำเสนอด้วย</vt:lpstr>
      <vt:lpstr> การเริ่มใช้งานโปรแกรม PowerPoint 2010 </vt:lpstr>
      <vt:lpstr>งานนำเสนอ PowerPoint</vt:lpstr>
      <vt:lpstr>หน้าต่างโปรแกรม PowerPoint 2010</vt:lpstr>
      <vt:lpstr> ส่วนประกอบของหน้าต่างโปรแกรม </vt:lpstr>
      <vt:lpstr>ส่วนประกอบของหน้าต่างโปรแกรม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วิชา ง23202 เทคโนโลยีสารสนเทศ 3</dc:title>
  <dc:creator>Student</dc:creator>
  <cp:lastModifiedBy>Student</cp:lastModifiedBy>
  <cp:revision>14</cp:revision>
  <dcterms:created xsi:type="dcterms:W3CDTF">2012-10-25T03:48:00Z</dcterms:created>
  <dcterms:modified xsi:type="dcterms:W3CDTF">2013-11-08T02:03:24Z</dcterms:modified>
</cp:coreProperties>
</file>