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73" r:id="rId10"/>
    <p:sldId id="264" r:id="rId11"/>
    <p:sldId id="265" r:id="rId12"/>
    <p:sldId id="266" r:id="rId13"/>
    <p:sldId id="268" r:id="rId14"/>
    <p:sldId id="269" r:id="rId15"/>
    <p:sldId id="271" r:id="rId16"/>
    <p:sldId id="275" r:id="rId17"/>
    <p:sldId id="274" r:id="rId18"/>
    <p:sldId id="277" r:id="rId19"/>
  </p:sldIdLst>
  <p:sldSz cx="9144000" cy="6858000" type="screen4x3"/>
  <p:notesSz cx="6834188" cy="99790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108"/>
      </p:cViewPr>
      <p:guideLst>
        <p:guide orient="horz" pos="3143"/>
        <p:guide pos="2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6D29-3462-487C-A5B8-F38A7CFD8330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841C-8778-407B-B7BA-64086C25CB1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DF83B-286B-4472-9CDB-FCE7503433F0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9F48-6732-4468-AD04-94D1DBE9D6C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89F48-6732-4468-AD04-94D1DBE9D6C7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89F48-6732-4468-AD04-94D1DBE9D6C7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89F48-6732-4468-AD04-94D1DBE9D6C7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89F48-6732-4468-AD04-94D1DBE9D6C7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89F48-6732-4468-AD04-94D1DBE9D6C7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89F48-6732-4468-AD04-94D1DBE9D6C7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82D3-8631-41EF-85C9-E7779D57C66C}" type="datetimeFigureOut">
              <a:rPr lang="th-TH" smtClean="0"/>
              <a:pPr/>
              <a:t>02/09/58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F236-1142-46E1-88E0-B69C184AB27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.wmf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3.wmf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39735"/>
            <a:ext cx="6291255" cy="15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500174"/>
            <a:ext cx="5072098" cy="123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71744"/>
            <a:ext cx="8240066" cy="87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429000"/>
            <a:ext cx="4000528" cy="130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714884"/>
            <a:ext cx="3500462" cy="18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วงรี 11"/>
          <p:cNvSpPr/>
          <p:nvPr/>
        </p:nvSpPr>
        <p:spPr>
          <a:xfrm>
            <a:off x="6572264" y="214311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5572164" cy="1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617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500174"/>
            <a:ext cx="1571637" cy="118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714620"/>
            <a:ext cx="113609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42852"/>
            <a:ext cx="1738274" cy="18278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95918" y="1571612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ก</a:t>
            </a:r>
            <a:r>
              <a:rPr lang="th-TH" b="1" dirty="0" smtClean="0"/>
              <a:t>.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95918" y="2000240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ข</a:t>
            </a:r>
            <a:r>
              <a:rPr lang="th-TH" b="1" dirty="0" smtClean="0"/>
              <a:t>.</a:t>
            </a:r>
            <a:endParaRPr lang="th-TH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4" y="278605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ค</a:t>
            </a:r>
            <a:r>
              <a:rPr lang="th-TH" b="1" dirty="0" smtClean="0"/>
              <a:t>.</a:t>
            </a:r>
            <a:endParaRPr lang="th-TH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3357562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ง</a:t>
            </a:r>
            <a:r>
              <a:rPr lang="th-TH" b="1" dirty="0" smtClean="0"/>
              <a:t>.</a:t>
            </a:r>
            <a:endParaRPr lang="th-TH" b="1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38" y="2143116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60931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50768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643314"/>
            <a:ext cx="1581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857364"/>
            <a:ext cx="152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42852"/>
            <a:ext cx="1738274" cy="18278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15074" y="1928802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ก</a:t>
            </a:r>
            <a:r>
              <a:rPr lang="th-TH" b="1" dirty="0" smtClean="0"/>
              <a:t>.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2714620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ข</a:t>
            </a:r>
            <a:r>
              <a:rPr lang="th-TH" b="1" dirty="0" smtClean="0"/>
              <a:t>.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3643314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ค</a:t>
            </a:r>
            <a:r>
              <a:rPr lang="th-TH" b="1" dirty="0" smtClean="0"/>
              <a:t>.</a:t>
            </a:r>
            <a:endParaRPr lang="th-TH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457200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ง</a:t>
            </a:r>
            <a:r>
              <a:rPr lang="th-TH" b="1" dirty="0" smtClean="0"/>
              <a:t>.</a:t>
            </a:r>
            <a:endParaRPr lang="th-TH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2" y="2857496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562553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357298"/>
            <a:ext cx="4335097" cy="319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429132"/>
            <a:ext cx="5695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42852"/>
            <a:ext cx="1738274" cy="1827886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5357826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642918"/>
            <a:ext cx="4572032" cy="101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736"/>
            <a:ext cx="4929222" cy="25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52"/>
            <a:ext cx="1738274" cy="18278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929066"/>
            <a:ext cx="15811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857760"/>
            <a:ext cx="1933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5857892"/>
            <a:ext cx="10572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71472" y="4000504"/>
            <a:ext cx="327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ขนาดของ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BC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คือ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636818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48" y="2500306"/>
            <a:ext cx="4375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1738274" cy="182788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143117"/>
            <a:ext cx="1785950" cy="97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429124" y="1285860"/>
            <a:ext cx="342902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ให้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 </a:t>
            </a:r>
            <a:r>
              <a:rPr lang="th-TH" sz="4400" b="1" noProof="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ยาว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 </a:t>
            </a:r>
            <a:r>
              <a:rPr lang="th-TH" sz="4400" b="1" noProof="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หน่วย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9" y="4000505"/>
            <a:ext cx="1643074" cy="5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572009"/>
            <a:ext cx="1500198" cy="5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5143512"/>
            <a:ext cx="1143008" cy="57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7" y="3071811"/>
            <a:ext cx="2071702" cy="9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ตัวเชื่อมต่อตรง 12"/>
          <p:cNvCxnSpPr/>
          <p:nvPr/>
        </p:nvCxnSpPr>
        <p:spPr>
          <a:xfrm>
            <a:off x="5072066" y="142873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1738274" cy="1827886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49" y="857232"/>
            <a:ext cx="45040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4932299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357430"/>
            <a:ext cx="1143008" cy="10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214686"/>
            <a:ext cx="1285884" cy="99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429132"/>
            <a:ext cx="1143008" cy="6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1571612"/>
            <a:ext cx="18764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4714908" cy="170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2714620"/>
            <a:ext cx="78341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เราสามารถนำความรู้เกี่ยวกับรูปสามเหลี่ยมที่คล้ายกันไปใช้ใน</a:t>
            </a:r>
          </a:p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การแก้ปัญหาเกี่ยวกับระยะทางในชีวิตประจำวันได้</a:t>
            </a:r>
          </a:p>
          <a:p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848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9"/>
            <a:ext cx="3714776" cy="64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5" y="2214554"/>
            <a:ext cx="227302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285992"/>
            <a:ext cx="462454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619507"/>
            <a:ext cx="4259349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343411"/>
            <a:ext cx="152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5000636"/>
            <a:ext cx="2000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5629294"/>
            <a:ext cx="2438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3143248"/>
            <a:ext cx="38766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4314735" cy="366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3275022" cy="113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714752"/>
            <a:ext cx="1473262" cy="113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643446"/>
            <a:ext cx="1214446" cy="6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428736"/>
            <a:ext cx="2508528" cy="6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1763" y="2786058"/>
            <a:ext cx="1104947" cy="113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5286388"/>
            <a:ext cx="2428892" cy="6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28604"/>
            <a:ext cx="81803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7143800" cy="182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85728"/>
            <a:ext cx="5857916" cy="10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0"/>
            <a:ext cx="1806854" cy="157825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71942"/>
            <a:ext cx="43817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286124"/>
            <a:ext cx="5429288" cy="85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429132"/>
            <a:ext cx="41434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5143512"/>
            <a:ext cx="4071966" cy="7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6967530" cy="43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1214446" cy="13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500042"/>
            <a:ext cx="1466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สี่เหลี่ยมผืนผ้า 6"/>
          <p:cNvSpPr/>
          <p:nvPr/>
        </p:nvSpPr>
        <p:spPr>
          <a:xfrm>
            <a:off x="857224" y="2285992"/>
            <a:ext cx="6143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รูปหลายเหลี่ยมสองรูปที่คล้ายกันมีลักษณะอย่างไรข้อใด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28662" y="285749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.............1. มีความยาวของเส้นรอบรูป และมีพื้นที่เท่ากัน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28662" y="3500438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.............2. มีรูปร่างเหมือนกัน และมีขนาดของมุมเท่ากันเป็นคู่ ๆ ทุกคู่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28662" y="4214818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.............3. มีอัตราส่วนของความยาวของด้านคู่ที่สมนัยกันทุกคู่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เป็น </a:t>
            </a:r>
          </a:p>
          <a:p>
            <a:pPr lvl="0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              อัตราส่วน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ที่เท่ากัน และมีความยาวเส้นรอบรูปเท่ากัน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928662" y="5260975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.............4. มีขนาดของมุมเท่ากันเป็นคู่ ๆ ทุกคู่ และมีอัตราส่วน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ของ</a:t>
            </a:r>
          </a:p>
          <a:p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             ความ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ยาว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ของด้าน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คู่ที่สมนัยกันทุกคู่เป็นอัตราส่วนที่เท่ากัน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786058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429000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2517" y="4071942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5214950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.............5. รูปสามเหลี่ยมด้านเท่าทุกรูปคล้ายกัน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th-TH" b="1" dirty="0">
                <a:solidFill>
                  <a:srgbClr val="FF0000"/>
                </a:solidFill>
              </a:rPr>
              <a:t>.............6. รูปสี่เหลี่ยมจัตุรัสสองรูปใด ๆ เป็นรูปที่</a:t>
            </a:r>
            <a:r>
              <a:rPr lang="th-TH" b="1" dirty="0" smtClean="0">
                <a:solidFill>
                  <a:srgbClr val="FF0000"/>
                </a:solidFill>
              </a:rPr>
              <a:t>คล้ายกัน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.............7. รูปหกเหลี่ยมด้านเท่าสองรูปใด ๆ เป็นรูปที่คล้ายกัน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</a:rPr>
              <a:t>.............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8. รูปสามเหลี่ยมหน้าจั่วที่มีขนาดมุมยอดเท่ากันสองรูปใด ๆ 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</a:rPr>
              <a:t>                  เป็น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รูปที่คล้ายกัน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</a:rPr>
              <a:t>.............9. รูปวงกลมสองรูป	คล้ายกัน</a:t>
            </a:r>
            <a:r>
              <a:rPr lang="th-TH" b="1" dirty="0" smtClean="0">
                <a:solidFill>
                  <a:schemeClr val="accent4">
                    <a:lumMod val="75000"/>
                  </a:schemeClr>
                </a:solidFill>
              </a:rPr>
              <a:t>เสมอ</a:t>
            </a:r>
          </a:p>
          <a:p>
            <a:r>
              <a:rPr lang="th-TH" b="1" dirty="0">
                <a:solidFill>
                  <a:schemeClr val="accent3">
                    <a:lumMod val="75000"/>
                  </a:schemeClr>
                </a:solidFill>
              </a:rPr>
              <a:t>...........10. รูปสี่เหลี่ยมจัตุรัสสองรูปคล้ายกันเสมอ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th-TH" b="1" dirty="0">
                <a:solidFill>
                  <a:srgbClr val="FF0000"/>
                </a:solidFill>
              </a:rPr>
              <a:t>...........11. รูปสามเหลี่ยมด้านเท่าสองรูปคล้ายกัน</a:t>
            </a:r>
            <a:r>
              <a:rPr lang="th-TH" b="1" dirty="0" smtClean="0">
                <a:solidFill>
                  <a:srgbClr val="FF0000"/>
                </a:solidFill>
              </a:rPr>
              <a:t>เสมอ</a:t>
            </a:r>
          </a:p>
          <a:p>
            <a:r>
              <a:rPr lang="th-TH" b="1" dirty="0">
                <a:solidFill>
                  <a:srgbClr val="7030A0"/>
                </a:solidFill>
              </a:rPr>
              <a:t>...........12. รูปสามเหลี่ยมหน้าจั่วสองรูปคล้ายกันเสมอ</a:t>
            </a:r>
            <a:endParaRPr lang="en-US" dirty="0">
              <a:solidFill>
                <a:srgbClr val="7030A0"/>
              </a:solidFill>
            </a:endParaRPr>
          </a:p>
          <a:p>
            <a:endParaRPr lang="th-TH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428868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357826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428736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928802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928934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786190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357694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929198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42852"/>
            <a:ext cx="1214446" cy="13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500042"/>
            <a:ext cx="1466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5143536" cy="211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952885"/>
            <a:ext cx="13620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52885"/>
            <a:ext cx="1304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5167331"/>
            <a:ext cx="1285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5095893"/>
            <a:ext cx="1304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00298" y="785794"/>
            <a:ext cx="5715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จากรูปกำหนดให้ ∎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STAR ~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∎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FISH 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ใดต่อไปนี้กล่าว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ถูกต้อง</a:t>
            </a:r>
            <a:endParaRPr kumimoji="0" lang="th-TH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9" name="Picture 9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28604"/>
            <a:ext cx="1738274" cy="1827886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4167199"/>
            <a:ext cx="35719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95723" y="4167199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24285" y="5305447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5238769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000232" y="4024323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1.</a:t>
            </a:r>
            <a:endParaRPr lang="th-TH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4024323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2.</a:t>
            </a:r>
            <a:endParaRPr lang="th-TH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28794" y="5167331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3.</a:t>
            </a:r>
            <a:endParaRPr lang="th-TH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50108" y="5167331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4.</a:t>
            </a:r>
            <a:endParaRPr lang="th-TH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14612" y="500050"/>
            <a:ext cx="5214974" cy="1143000"/>
          </a:xfrm>
        </p:spPr>
        <p:txBody>
          <a:bodyPr>
            <a:noAutofit/>
          </a:bodyPr>
          <a:lstStyle/>
          <a:p>
            <a:pPr algn="l"/>
            <a:r>
              <a:rPr lang="th-TH" sz="3200" b="1" dirty="0" smtClean="0"/>
              <a:t>จากรูปกำหนดให้ ∎</a:t>
            </a:r>
            <a:r>
              <a:rPr lang="en-US" sz="3200" b="1" dirty="0" smtClean="0"/>
              <a:t>ABCD ~  </a:t>
            </a:r>
            <a:r>
              <a:rPr lang="th-TH" sz="3200" b="1" dirty="0" smtClean="0"/>
              <a:t>∎</a:t>
            </a:r>
            <a:r>
              <a:rPr lang="en-US" sz="3200" b="1" dirty="0" smtClean="0"/>
              <a:t>PQRS 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 smtClean="0"/>
              <a:t>จง</a:t>
            </a:r>
            <a:r>
              <a:rPr lang="th-TH" sz="3200" b="1" dirty="0" smtClean="0"/>
              <a:t>หาขนาดของมุม </a:t>
            </a:r>
            <a:r>
              <a:rPr lang="en-US" sz="3200" b="1" dirty="0" smtClean="0"/>
              <a:t> B</a:t>
            </a:r>
            <a:endParaRPr lang="th-TH" sz="3200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20096"/>
            <a:ext cx="4929222" cy="270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152500" y="3714752"/>
            <a:ext cx="327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ขนาด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ของมุม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คือ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071934" y="3714752"/>
            <a:ext cx="4643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+mj-lt"/>
                <a:ea typeface="+mj-ea"/>
                <a:cs typeface="+mj-cs"/>
              </a:rPr>
              <a:t>=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360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4000" b="1" dirty="0" smtClean="0">
                <a:latin typeface="+mj-lt"/>
                <a:ea typeface="+mj-ea"/>
                <a:cs typeface="+mj-cs"/>
              </a:rPr>
              <a:t>(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74+129+90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857620" y="4429140"/>
            <a:ext cx="4000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atin typeface="+mj-lt"/>
                <a:ea typeface="+mj-ea"/>
                <a:cs typeface="+mj-cs"/>
              </a:rPr>
              <a:t>=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360 – </a:t>
            </a:r>
            <a:r>
              <a:rPr lang="en-US" sz="4000" b="1" dirty="0" smtClean="0">
                <a:latin typeface="+mj-lt"/>
                <a:ea typeface="+mj-ea"/>
                <a:cs typeface="+mj-cs"/>
              </a:rPr>
              <a:t>(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293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3714744" y="5143520"/>
            <a:ext cx="4000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+mj-lt"/>
                <a:ea typeface="+mj-ea"/>
                <a:cs typeface="+mj-cs"/>
              </a:rPr>
              <a:t>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67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องศา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9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8604"/>
            <a:ext cx="1738274" cy="182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858180" cy="1214446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จากรูปกำหนดให้ ∎</a:t>
            </a:r>
            <a:r>
              <a:rPr lang="en-US" sz="3600" b="1" dirty="0" smtClean="0"/>
              <a:t>LOVE ~ </a:t>
            </a:r>
            <a:r>
              <a:rPr lang="th-TH" sz="3600" b="1" dirty="0" smtClean="0"/>
              <a:t> ∎</a:t>
            </a:r>
            <a:r>
              <a:rPr lang="en-US" sz="3600" b="1" dirty="0" smtClean="0"/>
              <a:t>MATH  </a:t>
            </a:r>
            <a:r>
              <a:rPr lang="th-TH" sz="3600" b="1" dirty="0" smtClean="0"/>
              <a:t>จงหา </a:t>
            </a:r>
            <a:r>
              <a:rPr lang="en-US" sz="3600" b="1" dirty="0" smtClean="0"/>
              <a:t>x</a:t>
            </a:r>
            <a:endParaRPr lang="th-TH" sz="40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5429288" cy="295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1738274" cy="1827886"/>
          </a:xfrm>
          <a:prstGeom prst="rect">
            <a:avLst/>
          </a:prstGeom>
          <a:noFill/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85786" y="3786190"/>
            <a:ext cx="327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ขนาดของ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คือ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29066"/>
            <a:ext cx="1638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833955"/>
            <a:ext cx="18192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810271"/>
            <a:ext cx="1228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86742" cy="158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52"/>
            <a:ext cx="7086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1" y="3214686"/>
            <a:ext cx="7448575" cy="54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453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5752" y="3857628"/>
            <a:ext cx="4533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429132"/>
            <a:ext cx="3695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5000636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3352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71480"/>
            <a:ext cx="63579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214422"/>
            <a:ext cx="6743716" cy="205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214686"/>
            <a:ext cx="5715040" cy="6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786190"/>
            <a:ext cx="5072098" cy="5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357694"/>
            <a:ext cx="5072098" cy="150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5838956"/>
            <a:ext cx="7000924" cy="59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281</Words>
  <Application>Microsoft Office PowerPoint</Application>
  <PresentationFormat>นำเสนอทางหน้าจอ (4:3)</PresentationFormat>
  <Paragraphs>46</Paragraphs>
  <Slides>18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จากรูปกำหนดให้ ∎ABCD ~  ∎PQRS  จงหาขนาดของมุม  B</vt:lpstr>
      <vt:lpstr>จากรูปกำหนดให้ ∎LOVE ~  ∎MATH  จงหา x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KKD Windows 7 V.3</dc:creator>
  <cp:lastModifiedBy>KKD Windows 7 V.3</cp:lastModifiedBy>
  <cp:revision>94</cp:revision>
  <dcterms:created xsi:type="dcterms:W3CDTF">2015-08-31T07:48:53Z</dcterms:created>
  <dcterms:modified xsi:type="dcterms:W3CDTF">2015-09-02T11:06:16Z</dcterms:modified>
</cp:coreProperties>
</file>