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64" r:id="rId8"/>
    <p:sldId id="265" r:id="rId9"/>
    <p:sldId id="263" r:id="rId10"/>
    <p:sldId id="269" r:id="rId11"/>
    <p:sldId id="270" r:id="rId1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824" autoAdjust="0"/>
  </p:normalViewPr>
  <p:slideViewPr>
    <p:cSldViewPr>
      <p:cViewPr>
        <p:scale>
          <a:sx n="70" d="100"/>
          <a:sy n="70" d="100"/>
        </p:scale>
        <p:origin x="-1164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60210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9752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9084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281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64857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66754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274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05453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5930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3207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0864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5793A-3F62-46F7-B479-8D15485F9434}" type="datetimeFigureOut">
              <a:rPr lang="th-TH" smtClean="0"/>
              <a:t>15/09/59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2577B-F351-4330-8906-87F6A4A0EAA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7166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3"/>
          <p:cNvSpPr>
            <a:spLocks noGrp="1"/>
          </p:cNvSpPr>
          <p:nvPr>
            <p:ph type="title"/>
          </p:nvPr>
        </p:nvSpPr>
        <p:spPr>
          <a:xfrm>
            <a:off x="539552" y="4509120"/>
            <a:ext cx="8229600" cy="1143000"/>
          </a:xfrm>
        </p:spPr>
        <p:txBody>
          <a:bodyPr>
            <a:noAutofit/>
          </a:bodyPr>
          <a:lstStyle/>
          <a:p>
            <a:r>
              <a:rPr lang="th-TH" sz="8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</a:t>
            </a:r>
            <a:r>
              <a:rPr lang="en-US" sz="8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88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นั่งร้านทรงพลัง</a:t>
            </a:r>
            <a:endParaRPr lang="th-TH" sz="8800" b="1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6" name="รูปภาพ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64704"/>
            <a:ext cx="5868144" cy="345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84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896544"/>
          </a:xfrm>
        </p:spPr>
        <p:txBody>
          <a:bodyPr>
            <a:noAutofit/>
          </a:bodyPr>
          <a:lstStyle/>
          <a:p>
            <a:pPr algn="l"/>
            <a:r>
              <a:rPr lang="th-TH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วัสดุ</a:t>
            </a:r>
            <a:r>
              <a:rPr lang="en-US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</a:t>
            </a:r>
            <a:r>
              <a:rPr lang="th-TH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อุปกรณ์</a:t>
            </a:r>
            <a:br>
              <a:rPr lang="th-TH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th-TH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ดินน้ำมัน </a:t>
            </a:r>
            <a:r>
              <a:rPr lang="en-US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ก้อน</a:t>
            </a:r>
            <a:br>
              <a:rPr lang="th-TH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2. </a:t>
            </a:r>
            <a:r>
              <a:rPr lang="th-TH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ไม้จิ้มฟัน </a:t>
            </a:r>
            <a:r>
              <a:rPr lang="en-US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ขวด</a:t>
            </a:r>
            <a:br>
              <a:rPr lang="th-TH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3. </a:t>
            </a:r>
            <a:r>
              <a:rPr lang="th-TH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ไม้บรรทัด 1 อัน</a:t>
            </a:r>
            <a:br>
              <a:rPr lang="th-TH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4800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endParaRPr lang="th-TH" sz="4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824" y="160764"/>
            <a:ext cx="88924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นั่งร้านทรงพลัง</a:t>
            </a:r>
            <a:endParaRPr lang="th-TH" sz="6600" b="1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17" y="1290864"/>
            <a:ext cx="3734748" cy="24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 descr="http://static.wixstatic.com/media/fdfa06_540e8941166741a480919600ef85582f~mv2.png_srz_500_500_75_22_0.5_1.2_75_png_sr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46152">
            <a:off x="2426767" y="3750051"/>
            <a:ext cx="5463877" cy="18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ct.lnwfile.com/_/ct/_raw/19/kw/rl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149080"/>
            <a:ext cx="3504165" cy="285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67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760" y="15981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72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ทดสอบความแข็งแรง</a:t>
            </a:r>
            <a:endParaRPr lang="th-TH" sz="7200" b="1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980478"/>
              </p:ext>
            </p:extLst>
          </p:nvPr>
        </p:nvGraphicFramePr>
        <p:xfrm>
          <a:off x="251520" y="1196751"/>
          <a:ext cx="8640960" cy="5097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800200"/>
                <a:gridCol w="1512168"/>
                <a:gridCol w="1224136"/>
                <a:gridCol w="1512168"/>
                <a:gridCol w="1584176"/>
              </a:tblGrid>
              <a:tr h="284384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rgbClr val="FFFF00"/>
                          </a:solidFill>
                        </a:rPr>
                        <a:t>กลุ่มที่</a:t>
                      </a:r>
                      <a:endParaRPr lang="th-TH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rgbClr val="FFFF00"/>
                          </a:solidFill>
                        </a:rPr>
                        <a:t>ผ่าน/ไม่ผ่าน</a:t>
                      </a:r>
                      <a:endParaRPr lang="th-TH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rgbClr val="FFFF00"/>
                          </a:solidFill>
                        </a:rPr>
                        <a:t>รับได้(ก้อน)</a:t>
                      </a:r>
                      <a:endParaRPr lang="th-TH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rgbClr val="FFFF00"/>
                          </a:solidFill>
                        </a:rPr>
                        <a:t>กลุ่มที่</a:t>
                      </a:r>
                      <a:endParaRPr lang="th-TH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smtClean="0">
                          <a:solidFill>
                            <a:srgbClr val="FFFF00"/>
                          </a:solidFill>
                        </a:rPr>
                        <a:t>ผ่าน/ไม่ผ่าน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smtClean="0">
                          <a:solidFill>
                            <a:srgbClr val="FFFF00"/>
                          </a:solidFill>
                        </a:rPr>
                        <a:t>รับได้(ก้อน)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2413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9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2413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2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10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2413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3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11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2413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4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12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2413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5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13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2413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6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14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2413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7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15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2413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8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16</a:t>
                      </a:r>
                      <a:endParaRPr lang="th-T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74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t.co.th/wp-content/uploads/2016/01/%E0%B8%99%E0%B8%B1%E0%B9%88%E0%B8%87%E0%B8%A3%E0%B9%89%E0%B8%B2%E0%B8%99%E0%B9%84%E0%B8%A1%E0%B9%89%E0%B9%84%E0%B8%9C%E0%B9%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24" y="30707"/>
            <a:ext cx="7560840" cy="559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สี่เหลี่ยมผืนผ้า 5"/>
          <p:cNvSpPr/>
          <p:nvPr/>
        </p:nvSpPr>
        <p:spPr>
          <a:xfrm>
            <a:off x="431540" y="5949280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http://www.dt.co.th/wp-content/uploads/2016/01/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2956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-32754" y="6165304"/>
            <a:ext cx="92059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http://www.onnettraining.com/wp-content/uploads/2015/01/</a:t>
            </a:r>
            <a:endParaRPr lang="th-TH" sz="2400" dirty="0"/>
          </a:p>
        </p:txBody>
      </p:sp>
      <p:pic>
        <p:nvPicPr>
          <p:cNvPr id="5" name="Picture 4" descr="http://www.onnettraining.com/wp-content/uploads/2015/01/%E0%B8%AD%E0%B8%9A%E0%B8%A3%E0%B8%A1-%E0%B8%99%E0%B8%B1%E0%B9%88%E0%B8%87%E0%B8%A3%E0%B9%89%E0%B8%B2%E0%B8%99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1" b="3762"/>
          <a:stretch/>
        </p:blipFill>
        <p:spPr bwMode="auto">
          <a:xfrm>
            <a:off x="780463" y="188640"/>
            <a:ext cx="7579561" cy="531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5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098" name="Picture 2" descr="http://thaiarticles.net/wp-content/uploads/2015/10/scaffolding-green-buil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0310"/>
            <a:ext cx="7809281" cy="585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สี่เหลี่ยมผืนผ้า 3"/>
          <p:cNvSpPr/>
          <p:nvPr/>
        </p:nvSpPr>
        <p:spPr>
          <a:xfrm>
            <a:off x="600891" y="6093296"/>
            <a:ext cx="8118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http://thaiarticles.net/wp-content/uploads/2015/10/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85020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122" name="Picture 2" descr="https://cbsminnesota.files.wordpress.com/2015/03/scaffolding-2.jpg?w=600&amp;h=360&amp;cro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4" y="10039"/>
            <a:ext cx="9075371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สี่เหลี่ยมผืนผ้า 3"/>
          <p:cNvSpPr/>
          <p:nvPr/>
        </p:nvSpPr>
        <p:spPr>
          <a:xfrm>
            <a:off x="179512" y="5890752"/>
            <a:ext cx="90836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https://cbsminnesota.files.wordpress.com/2015/03/scaffolding-2.jpg?w=600&amp;h=360&amp;crop=1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207177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6146" name="Picture 2" descr="http://news.images.itv.com/image/file/886858/stream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18" y="404664"/>
            <a:ext cx="8690362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สี่เหลี่ยมผืนผ้า 3"/>
          <p:cNvSpPr/>
          <p:nvPr/>
        </p:nvSpPr>
        <p:spPr>
          <a:xfrm>
            <a:off x="59602" y="5949280"/>
            <a:ext cx="90247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http://news.images.itv.com/image/file/886858/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3290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pringnews.co.th/wp-content/uploads/filecenter/1506377_263341470482122_883290195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90" y="43144"/>
            <a:ext cx="7161644" cy="5371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สี่เหลี่ยมผืนผ้า 3"/>
          <p:cNvSpPr/>
          <p:nvPr/>
        </p:nvSpPr>
        <p:spPr>
          <a:xfrm>
            <a:off x="278049" y="6180951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http://www.springnews.co.th/wp-content/uploads/filecenter/</a:t>
            </a:r>
            <a:endParaRPr lang="th-TH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264" y="1322250"/>
            <a:ext cx="6378228" cy="461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41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dutainment01.files.wordpress.com/2013/01/image-as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23" y="116632"/>
            <a:ext cx="8788754" cy="383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สี่เหลี่ยมผืนผ้า 3"/>
          <p:cNvSpPr/>
          <p:nvPr/>
        </p:nvSpPr>
        <p:spPr>
          <a:xfrm>
            <a:off x="467544" y="5157192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https://edutainment01.wordpress.com/category/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เรขาคณิต-2-มิติและ-3-มิติ/</a:t>
            </a:r>
            <a:endParaRPr lang="th-TH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551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34264" y="692696"/>
            <a:ext cx="8229600" cy="5949280"/>
          </a:xfrm>
        </p:spPr>
        <p:txBody>
          <a:bodyPr>
            <a:noAutofit/>
          </a:bodyPr>
          <a:lstStyle/>
          <a:p>
            <a:pPr algn="l"/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 ให้แต่ละกลุ่มออกแบบและสร้างนั่งร้านที่สามารถวางดินน้ำมัน</a:t>
            </a:r>
            <a:r>
              <a:rPr lang="th-TH" b="1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ได้มาก</a:t>
            </a:r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ที่สุด และไม่ล้ม โดยมีเงื่อนไข ดังนี้</a:t>
            </a:r>
            <a:b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ออกแบบแปลนลงในกระดาษก่อนสร้าง</a:t>
            </a:r>
            <a:b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2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สร้างนั่งร้านสูงไม่ต่ำกว่า </a:t>
            </a: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15 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เซนติเมตร</a:t>
            </a:r>
            <a:b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th-TH" b="1" dirty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มีนั่งร้านไม่น้อยกว่า </a:t>
            </a: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 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ชั้น</a:t>
            </a:r>
            <a:b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</a:t>
            </a: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นั่งร้านต้องเคลื่อนย้ายได้</a:t>
            </a:r>
            <a:b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</a:t>
            </a: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ใช้เวลาในการสร้าง </a:t>
            </a:r>
            <a:r>
              <a:rPr lang="en-US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20 </a:t>
            </a:r>
            <a:r>
              <a:rPr lang="th-TH" b="1" dirty="0" smtClean="0">
                <a:solidFill>
                  <a:srgbClr val="FFFF66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นาที</a:t>
            </a:r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824" y="0"/>
            <a:ext cx="88924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นั่งร้านทรงพลัง</a:t>
            </a:r>
            <a:endParaRPr lang="th-TH" sz="6600" b="1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710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กำหนดเอง 1">
      <a:dk1>
        <a:sysClr val="windowText" lastClr="000000"/>
      </a:dk1>
      <a:lt1>
        <a:sysClr val="window" lastClr="FFFFFF"/>
      </a:lt1>
      <a:dk2>
        <a:srgbClr val="548DD4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112</Words>
  <Application>Microsoft Office PowerPoint</Application>
  <PresentationFormat>นำเสนอทางหน้าจอ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11</vt:i4>
      </vt:variant>
    </vt:vector>
  </HeadingPairs>
  <TitlesOfParts>
    <vt:vector size="12" baseType="lpstr">
      <vt:lpstr>ชุดรูปแบบของ Office</vt:lpstr>
      <vt:lpstr>กิจกรรม นั่งร้านทรงพลัง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         ให้แต่ละกลุ่มออกแบบและสร้างนั่งร้านที่สามารถวางดินน้ำมันได้มากที่สุด และไม่ล้ม โดยมีเงื่อนไข ดังนี้  1. ออกแบบแปลนลงในกระดาษก่อนสร้าง  2. สร้างนั่งร้านสูงไม่ต่ำกว่า 15 เซนติเมตร  3. มีนั่งร้านไม่น้อยกว่า 3 ชั้น  4. นั่งร้านต้องเคลื่อนย้ายได้  5. ใช้เวลาในการสร้าง 20 นาที </vt:lpstr>
      <vt:lpstr>วัสดุ-อุปกรณ์  1. ดินน้ำมัน 1 ก้อน  2. ไม้จิ้มฟัน 1 ขวด  3. ไม้บรรทัด 1 อัน  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Student</dc:creator>
  <cp:lastModifiedBy>Student</cp:lastModifiedBy>
  <cp:revision>13</cp:revision>
  <dcterms:created xsi:type="dcterms:W3CDTF">2016-09-13T14:10:33Z</dcterms:created>
  <dcterms:modified xsi:type="dcterms:W3CDTF">2016-09-15T01:00:01Z</dcterms:modified>
</cp:coreProperties>
</file>