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67" autoAdjust="0"/>
    <p:restoredTop sz="94714" autoAdjust="0"/>
  </p:normalViewPr>
  <p:slideViewPr>
    <p:cSldViewPr>
      <p:cViewPr varScale="1">
        <p:scale>
          <a:sx n="61" d="100"/>
          <a:sy n="61" d="100"/>
        </p:scale>
        <p:origin x="-2766" y="-7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สามเหลี่ยมมุมฉาก 9"/>
          <p:cNvSpPr/>
          <p:nvPr/>
        </p:nvSpPr>
        <p:spPr>
          <a:xfrm>
            <a:off x="-1" y="6737101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ชื่อเรื่อง 8"/>
          <p:cNvSpPr>
            <a:spLocks noGrp="1"/>
          </p:cNvSpPr>
          <p:nvPr>
            <p:ph type="ctrTitle"/>
          </p:nvPr>
        </p:nvSpPr>
        <p:spPr>
          <a:xfrm>
            <a:off x="514350" y="2531536"/>
            <a:ext cx="5829300" cy="2642988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7" name="ชื่อเรื่องรอง 16"/>
          <p:cNvSpPr>
            <a:spLocks noGrp="1"/>
          </p:cNvSpPr>
          <p:nvPr>
            <p:ph type="subTitle" idx="1"/>
          </p:nvPr>
        </p:nvSpPr>
        <p:spPr>
          <a:xfrm>
            <a:off x="514350" y="5216766"/>
            <a:ext cx="5829300" cy="1732906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grpSp>
        <p:nvGrpSpPr>
          <p:cNvPr id="2" name="กลุ่ม 1"/>
          <p:cNvGrpSpPr/>
          <p:nvPr/>
        </p:nvGrpSpPr>
        <p:grpSpPr>
          <a:xfrm>
            <a:off x="-2824" y="7154333"/>
            <a:ext cx="6860824" cy="2761905"/>
            <a:chOff x="-3765" y="4832896"/>
            <a:chExt cx="9147765" cy="2032192"/>
          </a:xfrm>
        </p:grpSpPr>
        <p:sp>
          <p:nvSpPr>
            <p:cNvPr id="7" name="รูปแบบอิสระ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รูปแบบอิสระ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รูปแบบอิสระ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ตัวเชื่อมต่อตรง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ตัวยึดวันที่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D8AB49-1E83-4693-941B-6F83E729A74D}" type="datetimeFigureOut">
              <a:rPr lang="th-TH" smtClean="0"/>
              <a:t>30/11/60</a:t>
            </a:fld>
            <a:endParaRPr lang="th-TH"/>
          </a:p>
        </p:txBody>
      </p:sp>
      <p:sp>
        <p:nvSpPr>
          <p:cNvPr id="19" name="ตัวยึดท้ายกระดา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27" name="ตัวยึดหมายเลขภาพนิ่ง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CDF6C7-46B4-494E-8E36-8CE291EEAD9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2139698"/>
            <a:ext cx="6172200" cy="6335436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8AB49-1E83-4693-941B-6F83E729A74D}" type="datetimeFigureOut">
              <a:rPr lang="th-TH" smtClean="0"/>
              <a:t>30/11/60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CDF6C7-46B4-494E-8E36-8CE291EEAD9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5133010" y="396703"/>
            <a:ext cx="1333103" cy="8078433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396704"/>
            <a:ext cx="4743450" cy="807843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8AB49-1E83-4693-941B-6F83E729A74D}" type="datetimeFigureOut">
              <a:rPr lang="th-TH" smtClean="0"/>
              <a:t>30/11/60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CDF6C7-46B4-494E-8E36-8CE291EEAD9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8AB49-1E83-4693-941B-6F83E729A74D}" type="datetimeFigureOut">
              <a:rPr lang="th-TH" smtClean="0"/>
              <a:t>30/11/60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CDF6C7-46B4-494E-8E36-8CE291EEAD90}" type="slidenum">
              <a:rPr lang="th-TH" smtClean="0"/>
              <a:t>‹#›</a:t>
            </a:fld>
            <a:endParaRPr lang="th-TH"/>
          </a:p>
        </p:txBody>
      </p:sp>
      <p:sp>
        <p:nvSpPr>
          <p:cNvPr id="7" name="ชื่อเรื่อง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782" y="1530695"/>
            <a:ext cx="5829300" cy="264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2942035" y="4234695"/>
            <a:ext cx="3429000" cy="2101505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8AB49-1E83-4693-941B-6F83E729A74D}" type="datetimeFigureOut">
              <a:rPr lang="th-TH" smtClean="0"/>
              <a:t>30/11/60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CDF6C7-46B4-494E-8E36-8CE291EEAD90}" type="slidenum">
              <a:rPr lang="th-TH" smtClean="0"/>
              <a:t>‹#›</a:t>
            </a:fld>
            <a:endParaRPr lang="th-TH"/>
          </a:p>
        </p:txBody>
      </p:sp>
      <p:sp>
        <p:nvSpPr>
          <p:cNvPr id="7" name="เครื่องหมายบั้ง 6"/>
          <p:cNvSpPr/>
          <p:nvPr/>
        </p:nvSpPr>
        <p:spPr>
          <a:xfrm>
            <a:off x="2727510" y="4341237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เครื่องหมายบั้ง 7"/>
          <p:cNvSpPr/>
          <p:nvPr/>
        </p:nvSpPr>
        <p:spPr>
          <a:xfrm>
            <a:off x="2587698" y="4341237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342900" y="2139697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3486150" y="2139697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8AB49-1E83-4693-941B-6F83E729A74D}" type="datetimeFigureOut">
              <a:rPr lang="th-TH" smtClean="0"/>
              <a:t>30/11/60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CDF6C7-46B4-494E-8E36-8CE291EEAD90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94406"/>
            <a:ext cx="6172200" cy="1651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42900" y="7814733"/>
            <a:ext cx="3030141" cy="1100667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3483770" y="7814733"/>
            <a:ext cx="3031331" cy="1100667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342900" y="2086203"/>
            <a:ext cx="3030141" cy="5693658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3483769" y="2086203"/>
            <a:ext cx="3031331" cy="5693658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8AB49-1E83-4693-941B-6F83E729A74D}" type="datetimeFigureOut">
              <a:rPr lang="th-TH" smtClean="0"/>
              <a:t>30/11/60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CDF6C7-46B4-494E-8E36-8CE291EEAD90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8AB49-1E83-4693-941B-6F83E729A74D}" type="datetimeFigureOut">
              <a:rPr lang="th-TH" smtClean="0"/>
              <a:t>30/11/60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CDF6C7-46B4-494E-8E36-8CE291EEAD90}" type="slidenum">
              <a:rPr lang="th-TH" smtClean="0"/>
              <a:t>‹#›</a:t>
            </a:fld>
            <a:endParaRPr lang="th-TH"/>
          </a:p>
        </p:txBody>
      </p:sp>
      <p:sp>
        <p:nvSpPr>
          <p:cNvPr id="6" name="ชื่อเรื่อง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8AB49-1E83-4693-941B-6F83E729A74D}" type="datetimeFigureOut">
              <a:rPr lang="th-TH" smtClean="0"/>
              <a:t>30/11/60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CDF6C7-46B4-494E-8E36-8CE291EEAD9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7044267"/>
            <a:ext cx="5611332" cy="6604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3314700" y="7735147"/>
            <a:ext cx="2980944" cy="1320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685800" y="396240"/>
            <a:ext cx="5609844" cy="66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5045274" y="9255919"/>
            <a:ext cx="1440180" cy="528320"/>
          </a:xfrm>
        </p:spPr>
        <p:txBody>
          <a:bodyPr/>
          <a:lstStyle>
            <a:extLst/>
          </a:lstStyle>
          <a:p>
            <a:fld id="{22D8AB49-1E83-4693-941B-6F83E729A74D}" type="datetimeFigureOut">
              <a:rPr lang="th-TH" smtClean="0"/>
              <a:t>30/11/60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CDF6C7-46B4-494E-8E36-8CE291EEAD90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855924" y="7862692"/>
            <a:ext cx="5372100" cy="936335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1450" y="274398"/>
            <a:ext cx="6515100" cy="6339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D8AB49-1E83-4693-941B-6F83E729A74D}" type="datetimeFigureOut">
              <a:rPr lang="th-TH" smtClean="0"/>
              <a:t>30/11/60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3285054" y="9255920"/>
            <a:ext cx="1763011" cy="5274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CDF6C7-46B4-494E-8E36-8CE291EEAD90}" type="slidenum">
              <a:rPr lang="th-TH" smtClean="0"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1450" y="7027399"/>
            <a:ext cx="6056574" cy="812748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รูปแบบอิสระ 7"/>
          <p:cNvSpPr>
            <a:spLocks/>
          </p:cNvSpPr>
          <p:nvPr/>
        </p:nvSpPr>
        <p:spPr bwMode="auto">
          <a:xfrm>
            <a:off x="374455" y="8587130"/>
            <a:ext cx="3705468" cy="133044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รูปแบบอิสระ 8"/>
          <p:cNvSpPr>
            <a:spLocks/>
          </p:cNvSpPr>
          <p:nvPr/>
        </p:nvSpPr>
        <p:spPr bwMode="auto">
          <a:xfrm>
            <a:off x="364288" y="8578571"/>
            <a:ext cx="2767838" cy="134831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สามเหลี่ยมมุมฉาก 9"/>
          <p:cNvSpPr>
            <a:spLocks/>
          </p:cNvSpPr>
          <p:nvPr/>
        </p:nvSpPr>
        <p:spPr bwMode="auto">
          <a:xfrm>
            <a:off x="-4532" y="8365143"/>
            <a:ext cx="2551736" cy="1561254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ตัวเชื่อมต่อตรง 10"/>
          <p:cNvCxnSpPr/>
          <p:nvPr/>
        </p:nvCxnSpPr>
        <p:spPr>
          <a:xfrm>
            <a:off x="-6928" y="8360067"/>
            <a:ext cx="2554132" cy="1566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เครื่องหมายบั้ง 11"/>
          <p:cNvSpPr/>
          <p:nvPr/>
        </p:nvSpPr>
        <p:spPr>
          <a:xfrm>
            <a:off x="6498084" y="7205524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เครื่องหมายบั้ง 12"/>
          <p:cNvSpPr/>
          <p:nvPr/>
        </p:nvSpPr>
        <p:spPr>
          <a:xfrm>
            <a:off x="6358272" y="7205524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รูปแบบอิสระ 12"/>
          <p:cNvSpPr>
            <a:spLocks/>
          </p:cNvSpPr>
          <p:nvPr/>
        </p:nvSpPr>
        <p:spPr bwMode="auto">
          <a:xfrm>
            <a:off x="374455" y="8587130"/>
            <a:ext cx="3705468" cy="133044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รูปแบบอิสระ 11"/>
          <p:cNvSpPr>
            <a:spLocks/>
          </p:cNvSpPr>
          <p:nvPr/>
        </p:nvSpPr>
        <p:spPr bwMode="auto">
          <a:xfrm>
            <a:off x="364288" y="8578571"/>
            <a:ext cx="2767838" cy="134831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สามเหลี่ยมมุมฉาก 13"/>
          <p:cNvSpPr>
            <a:spLocks/>
          </p:cNvSpPr>
          <p:nvPr/>
        </p:nvSpPr>
        <p:spPr bwMode="auto">
          <a:xfrm>
            <a:off x="-4532" y="8365143"/>
            <a:ext cx="2551736" cy="1561254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ตัวเชื่อมต่อตรง 14"/>
          <p:cNvCxnSpPr/>
          <p:nvPr/>
        </p:nvCxnSpPr>
        <p:spPr>
          <a:xfrm>
            <a:off x="-6928" y="8360067"/>
            <a:ext cx="2554132" cy="1566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ตัวยึดชื่อเรื่อง 8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0" name="ตัวยึดข้อความ 29"/>
          <p:cNvSpPr>
            <a:spLocks noGrp="1"/>
          </p:cNvSpPr>
          <p:nvPr>
            <p:ph type="body" idx="1"/>
          </p:nvPr>
        </p:nvSpPr>
        <p:spPr>
          <a:xfrm>
            <a:off x="342900" y="2139697"/>
            <a:ext cx="6172200" cy="653750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2"/>
          </p:nvPr>
        </p:nvSpPr>
        <p:spPr>
          <a:xfrm>
            <a:off x="5045274" y="9255919"/>
            <a:ext cx="1440180" cy="528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2D8AB49-1E83-4693-941B-6F83E729A74D}" type="datetimeFigureOut">
              <a:rPr lang="th-TH" smtClean="0"/>
              <a:t>30/11/60</a:t>
            </a:fld>
            <a:endParaRPr lang="th-TH"/>
          </a:p>
        </p:txBody>
      </p:sp>
      <p:sp>
        <p:nvSpPr>
          <p:cNvPr id="22" name="ตัวยึดท้ายกระดาษ 21"/>
          <p:cNvSpPr>
            <a:spLocks noGrp="1"/>
          </p:cNvSpPr>
          <p:nvPr>
            <p:ph type="ftr" sz="quarter" idx="3"/>
          </p:nvPr>
        </p:nvSpPr>
        <p:spPr>
          <a:xfrm>
            <a:off x="3285054" y="9255920"/>
            <a:ext cx="1763011" cy="52740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4"/>
          </p:nvPr>
        </p:nvSpPr>
        <p:spPr>
          <a:xfrm>
            <a:off x="6485454" y="9255920"/>
            <a:ext cx="274320" cy="52740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ACDF6C7-46B4-494E-8E36-8CE291EEAD90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71612" y="523844"/>
            <a:ext cx="4914914" cy="1007342"/>
          </a:xfrm>
        </p:spPr>
        <p:txBody>
          <a:bodyPr/>
          <a:lstStyle/>
          <a:p>
            <a:pPr algn="l"/>
            <a:r>
              <a:rPr lang="th-TH" dirty="0" smtClean="0"/>
              <a:t>รายงานผลการดำเนินงาน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71480" y="8096272"/>
            <a:ext cx="5829300" cy="1214446"/>
          </a:xfrm>
        </p:spPr>
        <p:txBody>
          <a:bodyPr>
            <a:noAutofit/>
          </a:bodyPr>
          <a:lstStyle/>
          <a:p>
            <a:pPr algn="l"/>
            <a:r>
              <a:rPr lang="th-TH" sz="2400" b="1" dirty="0" smtClean="0">
                <a:solidFill>
                  <a:srgbClr val="002060"/>
                </a:solidFill>
              </a:rPr>
              <a:t>กลุ่มงานบริหารทั่วไป</a:t>
            </a:r>
          </a:p>
          <a:p>
            <a:pPr algn="l"/>
            <a:r>
              <a:rPr lang="th-TH" sz="2400" b="1" dirty="0" err="1" smtClean="0">
                <a:solidFill>
                  <a:srgbClr val="002060"/>
                </a:solidFill>
              </a:rPr>
              <a:t>โรงเรียนพิ</a:t>
            </a:r>
            <a:r>
              <a:rPr lang="th-TH" sz="2400" b="1" dirty="0" smtClean="0">
                <a:solidFill>
                  <a:srgbClr val="002060"/>
                </a:solidFill>
              </a:rPr>
              <a:t>มายวิทยา  </a:t>
            </a:r>
            <a:r>
              <a:rPr lang="th-TH" sz="2400" b="1" dirty="0" err="1" smtClean="0">
                <a:solidFill>
                  <a:srgbClr val="002060"/>
                </a:solidFill>
              </a:rPr>
              <a:t>อำเภอพิ</a:t>
            </a:r>
            <a:r>
              <a:rPr lang="th-TH" sz="2400" b="1" dirty="0" smtClean="0">
                <a:solidFill>
                  <a:srgbClr val="002060"/>
                </a:solidFill>
              </a:rPr>
              <a:t>มาย  จังหวัดนครราชสีมา</a:t>
            </a:r>
          </a:p>
          <a:p>
            <a:pPr algn="l"/>
            <a:r>
              <a:rPr lang="th-TH" sz="2400" b="1" dirty="0" smtClean="0">
                <a:solidFill>
                  <a:srgbClr val="002060"/>
                </a:solidFill>
              </a:rPr>
              <a:t>สำนักงานเขตพื้นที่การศึกษามัธยมศึกษา  เขต  31</a:t>
            </a:r>
            <a:endParaRPr lang="th-TH" sz="2400" b="1" dirty="0">
              <a:solidFill>
                <a:srgbClr val="002060"/>
              </a:solidFill>
            </a:endParaRPr>
          </a:p>
        </p:txBody>
      </p:sp>
      <p:sp>
        <p:nvSpPr>
          <p:cNvPr id="4" name="ชื่อเรื่อง 1"/>
          <p:cNvSpPr txBox="1">
            <a:spLocks/>
          </p:cNvSpPr>
          <p:nvPr/>
        </p:nvSpPr>
        <p:spPr>
          <a:xfrm>
            <a:off x="1928802" y="1595414"/>
            <a:ext cx="3857652" cy="578714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กิจกรรม</a:t>
            </a:r>
            <a:r>
              <a:rPr kumimoji="0" lang="th-TH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“จิตอาสา  ทำดีเพื่อสังคม”</a:t>
            </a:r>
            <a:endParaRPr kumimoji="0" lang="th-TH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รูปภาพ 4" descr="phi_color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66" y="738158"/>
            <a:ext cx="121444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ตัวเชื่อมต่อตรง 6"/>
          <p:cNvCxnSpPr/>
          <p:nvPr/>
        </p:nvCxnSpPr>
        <p:spPr>
          <a:xfrm>
            <a:off x="1785926" y="1452538"/>
            <a:ext cx="4286280" cy="15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D:\ไฟล์แชร์(ปกครอง)\016 รูป\2559\05ค่ายแกนนำTRC2324มค59\IMG_59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8" y="4310058"/>
            <a:ext cx="2035983" cy="135732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รูปภาพ 8" descr="D:\ไฟล์แชร์(ปกครอง)\016 รูป\2559\05ค่ายแกนนำTRC2324มค59\IMG_595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44" y="2595546"/>
            <a:ext cx="2028835" cy="137636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รูปภาพ 10" descr="D:\ไฟล์แชร์(ปกครอง)\016 รูป\2559\05ค่ายแกนนำTRC2324มค59\IMG_5951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0504" y="4310058"/>
            <a:ext cx="2000264" cy="135732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ชื่อเรื่อง 1"/>
          <p:cNvSpPr txBox="1">
            <a:spLocks/>
          </p:cNvSpPr>
          <p:nvPr/>
        </p:nvSpPr>
        <p:spPr>
          <a:xfrm>
            <a:off x="142876" y="5667380"/>
            <a:ext cx="6500834" cy="1650284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2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                                                   </a:t>
            </a: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นักเรียนชั้นมัธยมศึกษาปีที่ 5/6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200" b="1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              ณ โรงเรียนบ้านท่าหลวง  ตำบลท่าหลวง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200" b="1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                      </a:t>
            </a:r>
            <a:r>
              <a:rPr lang="th-TH" sz="2200" b="1" dirty="0" err="1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อำเภอพิ</a:t>
            </a:r>
            <a:r>
              <a:rPr lang="th-TH" sz="2200" b="1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มาย  จังหวัดนครราชสีมา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                                                                     ปีการศึกษา</a:t>
            </a:r>
            <a:r>
              <a:rPr kumimoji="0" lang="th-TH" sz="22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2560</a:t>
            </a:r>
            <a:endParaRPr kumimoji="0" lang="th-TH" sz="2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รวมกลุ่ม">
  <a:themeElements>
    <a:clrScheme name="รวมกลุ่ม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รวมกลุ่ม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รวมกลุ่ม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168</TotalTime>
  <Words>56</Words>
  <Application>Microsoft Office PowerPoint</Application>
  <PresentationFormat>กระดาษ A4 (210x297 มม.)</PresentationFormat>
  <Paragraphs>9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รวมกลุ่ม</vt:lpstr>
      <vt:lpstr>รายงานผลการดำเนินงาน</vt:lpstr>
      <vt:lpstr>ภาพนิ่ง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รายงานผลการดำเนินงาน</dc:title>
  <dc:creator>KKD Windows 7 V.3</dc:creator>
  <cp:lastModifiedBy>KKD Windows 7 V.3</cp:lastModifiedBy>
  <cp:revision>6</cp:revision>
  <dcterms:created xsi:type="dcterms:W3CDTF">2017-11-30T03:12:28Z</dcterms:created>
  <dcterms:modified xsi:type="dcterms:W3CDTF">2017-11-30T06:00:42Z</dcterms:modified>
</cp:coreProperties>
</file>